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media/image3.jpeg" ContentType="image/jpeg"/>
  <Override PartName="/ppt/theme/theme2.xml" ContentType="application/vnd.openxmlformats-officedocument.theme+xml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x="13004800" cy="9753600"/>
  <p:notesSz cx="6858000" cy="9144000"/>
  <p:defaultTextStyle>
    <a:lvl1pPr algn="ctr" defTabSz="584200">
      <a:defRPr sz="3600">
        <a:solidFill>
          <a:srgbClr val="72675A"/>
        </a:solidFill>
        <a:latin typeface="+mj-lt"/>
        <a:ea typeface="+mj-ea"/>
        <a:cs typeface="+mj-cs"/>
        <a:sym typeface="Baskerville"/>
      </a:defRPr>
    </a:lvl1pPr>
    <a:lvl2pPr indent="228600" algn="ctr" defTabSz="584200">
      <a:defRPr sz="3600">
        <a:solidFill>
          <a:srgbClr val="72675A"/>
        </a:solidFill>
        <a:latin typeface="+mj-lt"/>
        <a:ea typeface="+mj-ea"/>
        <a:cs typeface="+mj-cs"/>
        <a:sym typeface="Baskerville"/>
      </a:defRPr>
    </a:lvl2pPr>
    <a:lvl3pPr indent="457200" algn="ctr" defTabSz="584200">
      <a:defRPr sz="3600">
        <a:solidFill>
          <a:srgbClr val="72675A"/>
        </a:solidFill>
        <a:latin typeface="+mj-lt"/>
        <a:ea typeface="+mj-ea"/>
        <a:cs typeface="+mj-cs"/>
        <a:sym typeface="Baskerville"/>
      </a:defRPr>
    </a:lvl3pPr>
    <a:lvl4pPr indent="685800" algn="ctr" defTabSz="584200">
      <a:defRPr sz="3600">
        <a:solidFill>
          <a:srgbClr val="72675A"/>
        </a:solidFill>
        <a:latin typeface="+mj-lt"/>
        <a:ea typeface="+mj-ea"/>
        <a:cs typeface="+mj-cs"/>
        <a:sym typeface="Baskerville"/>
      </a:defRPr>
    </a:lvl4pPr>
    <a:lvl5pPr indent="914400" algn="ctr" defTabSz="584200">
      <a:defRPr sz="3600">
        <a:solidFill>
          <a:srgbClr val="72675A"/>
        </a:solidFill>
        <a:latin typeface="+mj-lt"/>
        <a:ea typeface="+mj-ea"/>
        <a:cs typeface="+mj-cs"/>
        <a:sym typeface="Baskerville"/>
      </a:defRPr>
    </a:lvl5pPr>
    <a:lvl6pPr indent="1143000" algn="ctr" defTabSz="584200">
      <a:defRPr sz="3600">
        <a:solidFill>
          <a:srgbClr val="72675A"/>
        </a:solidFill>
        <a:latin typeface="+mj-lt"/>
        <a:ea typeface="+mj-ea"/>
        <a:cs typeface="+mj-cs"/>
        <a:sym typeface="Baskerville"/>
      </a:defRPr>
    </a:lvl6pPr>
    <a:lvl7pPr indent="1371600" algn="ctr" defTabSz="584200">
      <a:defRPr sz="3600">
        <a:solidFill>
          <a:srgbClr val="72675A"/>
        </a:solidFill>
        <a:latin typeface="+mj-lt"/>
        <a:ea typeface="+mj-ea"/>
        <a:cs typeface="+mj-cs"/>
        <a:sym typeface="Baskerville"/>
      </a:defRPr>
    </a:lvl7pPr>
    <a:lvl8pPr indent="1600200" algn="ctr" defTabSz="584200">
      <a:defRPr sz="3600">
        <a:solidFill>
          <a:srgbClr val="72675A"/>
        </a:solidFill>
        <a:latin typeface="+mj-lt"/>
        <a:ea typeface="+mj-ea"/>
        <a:cs typeface="+mj-cs"/>
        <a:sym typeface="Baskerville"/>
      </a:defRPr>
    </a:lvl8pPr>
    <a:lvl9pPr indent="1828800" algn="ctr" defTabSz="584200">
      <a:defRPr sz="3600">
        <a:solidFill>
          <a:srgbClr val="72675A"/>
        </a:solidFill>
        <a:latin typeface="+mj-lt"/>
        <a:ea typeface="+mj-ea"/>
        <a:cs typeface="+mj-cs"/>
        <a:sym typeface="Baskervill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434343"/>
        </a:fontRef>
        <a:srgbClr val="434343"/>
      </a:tcTxStyle>
      <a:tcStyle>
        <a:tcBdr>
          <a:left>
            <a:ln w="12700" cap="flat">
              <a:solidFill>
                <a:srgbClr val="CCCDCB"/>
              </a:solidFill>
              <a:prstDash val="solid"/>
              <a:miter lim="400000"/>
            </a:ln>
          </a:left>
          <a:right>
            <a:ln w="12700" cap="flat">
              <a:solidFill>
                <a:srgbClr val="CCCDCB"/>
              </a:solidFill>
              <a:prstDash val="solid"/>
              <a:miter lim="400000"/>
            </a:ln>
          </a:right>
          <a:top>
            <a:ln w="12700" cap="flat">
              <a:solidFill>
                <a:srgbClr val="CCCDCB"/>
              </a:solidFill>
              <a:prstDash val="solid"/>
              <a:miter lim="400000"/>
            </a:ln>
          </a:top>
          <a:bottom>
            <a:ln w="12700" cap="flat">
              <a:solidFill>
                <a:srgbClr val="CCCDCB"/>
              </a:solidFill>
              <a:prstDash val="solid"/>
              <a:miter lim="400000"/>
            </a:ln>
          </a:bottom>
          <a:insideH>
            <a:ln w="12700" cap="flat">
              <a:solidFill>
                <a:srgbClr val="CCCDCB"/>
              </a:solidFill>
              <a:prstDash val="solid"/>
              <a:miter lim="400000"/>
            </a:ln>
          </a:insideH>
          <a:insideV>
            <a:ln w="12700" cap="flat">
              <a:solidFill>
                <a:srgbClr val="CCCD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28D8E">
              <a:alpha val="20000"/>
            </a:srgbClr>
          </a:solidFill>
        </a:fill>
      </a:tcStyle>
    </a:band2H>
    <a:firstCol>
      <a:tcTxStyle b="off" i="off">
        <a:fontRef idx="major">
          <a:srgbClr val="434343"/>
        </a:fontRef>
        <a:srgbClr val="434343"/>
      </a:tcTxStyle>
      <a:tcStyle>
        <a:tcBdr>
          <a:left>
            <a:ln w="12700" cap="flat">
              <a:solidFill>
                <a:srgbClr val="CCCDCB"/>
              </a:solidFill>
              <a:prstDash val="solid"/>
              <a:miter lim="400000"/>
            </a:ln>
          </a:left>
          <a:right>
            <a:ln w="38100" cap="flat">
              <a:solidFill>
                <a:srgbClr val="CCCDCB"/>
              </a:solidFill>
              <a:prstDash val="solid"/>
              <a:miter lim="400000"/>
            </a:ln>
          </a:right>
          <a:top>
            <a:ln w="12700" cap="flat">
              <a:solidFill>
                <a:srgbClr val="CCCDCB"/>
              </a:solidFill>
              <a:prstDash val="solid"/>
              <a:miter lim="400000"/>
            </a:ln>
          </a:top>
          <a:bottom>
            <a:ln w="12700" cap="flat">
              <a:solidFill>
                <a:srgbClr val="CCCDCB"/>
              </a:solidFill>
              <a:prstDash val="solid"/>
              <a:miter lim="400000"/>
            </a:ln>
          </a:bottom>
          <a:insideH>
            <a:ln w="12700" cap="flat">
              <a:solidFill>
                <a:srgbClr val="CCCDCB"/>
              </a:solidFill>
              <a:prstDash val="solid"/>
              <a:miter lim="400000"/>
            </a:ln>
          </a:insideH>
          <a:insideV>
            <a:ln w="12700" cap="flat">
              <a:solidFill>
                <a:srgbClr val="CCCDCB"/>
              </a:solidFill>
              <a:prstDash val="solid"/>
              <a:miter lim="400000"/>
            </a:ln>
          </a:insideV>
        </a:tcBdr>
        <a:fill>
          <a:solidFill>
            <a:srgbClr val="EBEBE3"/>
          </a:solidFill>
        </a:fill>
      </a:tcStyle>
    </a:firstCol>
    <a:lastRow>
      <a:tcTxStyle b="off" i="off">
        <a:fontRef idx="major">
          <a:srgbClr val="434343"/>
        </a:fontRef>
        <a:srgbClr val="434343"/>
      </a:tcTxStyle>
      <a:tcStyle>
        <a:tcBdr>
          <a:left>
            <a:ln w="12700" cap="flat">
              <a:solidFill>
                <a:srgbClr val="CCCDCB"/>
              </a:solidFill>
              <a:prstDash val="solid"/>
              <a:miter lim="400000"/>
            </a:ln>
          </a:left>
          <a:right>
            <a:ln w="12700" cap="flat">
              <a:solidFill>
                <a:srgbClr val="CCCDCB"/>
              </a:solidFill>
              <a:prstDash val="solid"/>
              <a:miter lim="400000"/>
            </a:ln>
          </a:right>
          <a:top>
            <a:ln w="38100" cap="flat">
              <a:solidFill>
                <a:srgbClr val="CCCDCB"/>
              </a:solidFill>
              <a:prstDash val="solid"/>
              <a:miter lim="400000"/>
            </a:ln>
          </a:top>
          <a:bottom>
            <a:ln w="12700" cap="flat">
              <a:solidFill>
                <a:srgbClr val="CCCDCB"/>
              </a:solidFill>
              <a:prstDash val="solid"/>
              <a:miter lim="400000"/>
            </a:ln>
          </a:bottom>
          <a:insideH>
            <a:ln w="12700" cap="flat">
              <a:solidFill>
                <a:srgbClr val="CCCDCB"/>
              </a:solidFill>
              <a:prstDash val="solid"/>
              <a:miter lim="400000"/>
            </a:ln>
          </a:insideH>
          <a:insideV>
            <a:ln w="12700" cap="flat">
              <a:solidFill>
                <a:srgbClr val="CCCDCB"/>
              </a:solidFill>
              <a:prstDash val="solid"/>
              <a:miter lim="400000"/>
            </a:ln>
          </a:insideV>
        </a:tcBdr>
        <a:fill>
          <a:solidFill>
            <a:srgbClr val="EBEBE3"/>
          </a:solidFill>
        </a:fill>
      </a:tcStyle>
    </a:lastRow>
    <a:firstRow>
      <a:tcTxStyle b="off" i="off">
        <a:fontRef idx="major">
          <a:srgbClr val="434343"/>
        </a:fontRef>
        <a:srgbClr val="434343"/>
      </a:tcTxStyle>
      <a:tcStyle>
        <a:tcBdr>
          <a:left>
            <a:ln w="12700" cap="flat">
              <a:solidFill>
                <a:srgbClr val="CCCDCB"/>
              </a:solidFill>
              <a:prstDash val="solid"/>
              <a:miter lim="400000"/>
            </a:ln>
          </a:left>
          <a:right>
            <a:ln w="12700" cap="flat">
              <a:solidFill>
                <a:srgbClr val="CCCDCB"/>
              </a:solidFill>
              <a:prstDash val="solid"/>
              <a:miter lim="400000"/>
            </a:ln>
          </a:right>
          <a:top>
            <a:ln w="12700" cap="flat">
              <a:solidFill>
                <a:srgbClr val="CCCDCB"/>
              </a:solidFill>
              <a:prstDash val="solid"/>
              <a:miter lim="400000"/>
            </a:ln>
          </a:top>
          <a:bottom>
            <a:ln w="38100" cap="flat">
              <a:solidFill>
                <a:srgbClr val="CCCDCB"/>
              </a:solidFill>
              <a:prstDash val="solid"/>
              <a:miter lim="400000"/>
            </a:ln>
          </a:bottom>
          <a:insideH>
            <a:ln w="12700" cap="flat">
              <a:solidFill>
                <a:srgbClr val="CCCDCB"/>
              </a:solidFill>
              <a:prstDash val="solid"/>
              <a:miter lim="400000"/>
            </a:ln>
          </a:insideH>
          <a:insideV>
            <a:ln w="12700" cap="flat">
              <a:solidFill>
                <a:srgbClr val="CCCDCB"/>
              </a:solidFill>
              <a:prstDash val="solid"/>
              <a:miter lim="400000"/>
            </a:ln>
          </a:insideV>
        </a:tcBdr>
        <a:fill>
          <a:solidFill>
            <a:srgbClr val="EBEBE3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6350" cap="flat">
              <a:solidFill>
                <a:srgbClr val="516345"/>
              </a:solidFill>
              <a:prstDash val="solid"/>
              <a:miter lim="400000"/>
            </a:ln>
          </a:left>
          <a:right>
            <a:ln w="6350" cap="flat">
              <a:solidFill>
                <a:srgbClr val="516345"/>
              </a:solidFill>
              <a:prstDash val="solid"/>
              <a:miter lim="400000"/>
            </a:ln>
          </a:right>
          <a:top>
            <a:ln w="6350" cap="flat">
              <a:solidFill>
                <a:srgbClr val="516345"/>
              </a:solidFill>
              <a:prstDash val="solid"/>
              <a:miter lim="400000"/>
            </a:ln>
          </a:top>
          <a:bottom>
            <a:ln w="6350" cap="flat">
              <a:solidFill>
                <a:srgbClr val="516345"/>
              </a:solidFill>
              <a:prstDash val="solid"/>
              <a:miter lim="400000"/>
            </a:ln>
          </a:bottom>
          <a:insideH>
            <a:ln w="6350" cap="flat">
              <a:solidFill>
                <a:srgbClr val="516345"/>
              </a:solidFill>
              <a:prstDash val="solid"/>
              <a:miter lim="400000"/>
            </a:ln>
          </a:insideH>
          <a:insideV>
            <a:ln w="6350" cap="flat">
              <a:solidFill>
                <a:srgbClr val="516345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6350" cap="flat">
              <a:solidFill>
                <a:srgbClr val="516345"/>
              </a:solidFill>
              <a:prstDash val="solid"/>
              <a:miter lim="400000"/>
            </a:ln>
          </a:left>
          <a:right>
            <a:ln w="6350" cap="flat">
              <a:solidFill>
                <a:srgbClr val="516345"/>
              </a:solidFill>
              <a:prstDash val="solid"/>
              <a:miter lim="400000"/>
            </a:ln>
          </a:right>
          <a:top>
            <a:ln w="6350" cap="flat">
              <a:solidFill>
                <a:srgbClr val="516345"/>
              </a:solidFill>
              <a:prstDash val="solid"/>
              <a:miter lim="400000"/>
            </a:ln>
          </a:top>
          <a:bottom>
            <a:ln w="6350" cap="flat">
              <a:solidFill>
                <a:srgbClr val="516345"/>
              </a:solidFill>
              <a:prstDash val="solid"/>
              <a:miter lim="400000"/>
            </a:ln>
          </a:bottom>
          <a:insideH>
            <a:ln w="6350" cap="flat">
              <a:solidFill>
                <a:srgbClr val="516345"/>
              </a:solidFill>
              <a:prstDash val="solid"/>
              <a:miter lim="400000"/>
            </a:ln>
          </a:insideH>
          <a:insideV>
            <a:ln w="6350" cap="flat">
              <a:solidFill>
                <a:srgbClr val="516345"/>
              </a:solidFill>
              <a:prstDash val="solid"/>
              <a:miter lim="400000"/>
            </a:ln>
          </a:insideV>
        </a:tcBdr>
        <a:fill>
          <a:solidFill>
            <a:srgbClr val="E5E1C5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6350" cap="flat">
              <a:solidFill>
                <a:srgbClr val="516345"/>
              </a:solidFill>
              <a:prstDash val="solid"/>
              <a:miter lim="400000"/>
            </a:ln>
          </a:left>
          <a:right>
            <a:ln w="6350" cap="flat">
              <a:solidFill>
                <a:srgbClr val="516345"/>
              </a:solidFill>
              <a:prstDash val="solid"/>
              <a:miter lim="400000"/>
            </a:ln>
          </a:right>
          <a:top>
            <a:ln w="6350" cap="flat">
              <a:solidFill>
                <a:srgbClr val="516345"/>
              </a:solidFill>
              <a:prstDash val="solid"/>
              <a:miter lim="400000"/>
            </a:ln>
          </a:top>
          <a:bottom>
            <a:ln w="6350" cap="flat">
              <a:solidFill>
                <a:srgbClr val="516345"/>
              </a:solidFill>
              <a:prstDash val="solid"/>
              <a:miter lim="400000"/>
            </a:ln>
          </a:bottom>
          <a:insideH>
            <a:ln w="6350" cap="flat">
              <a:solidFill>
                <a:srgbClr val="516345"/>
              </a:solidFill>
              <a:prstDash val="solid"/>
              <a:miter lim="400000"/>
            </a:ln>
          </a:insideH>
          <a:insideV>
            <a:ln w="6350" cap="flat">
              <a:solidFill>
                <a:srgbClr val="516345"/>
              </a:solidFill>
              <a:prstDash val="solid"/>
              <a:miter lim="400000"/>
            </a:ln>
          </a:insideV>
        </a:tcBdr>
        <a:fill>
          <a:solidFill>
            <a:srgbClr val="B0C09A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6350" cap="flat">
              <a:solidFill>
                <a:srgbClr val="516345"/>
              </a:solidFill>
              <a:prstDash val="solid"/>
              <a:miter lim="400000"/>
            </a:ln>
          </a:left>
          <a:right>
            <a:ln w="6350" cap="flat">
              <a:solidFill>
                <a:srgbClr val="516345"/>
              </a:solidFill>
              <a:prstDash val="solid"/>
              <a:miter lim="400000"/>
            </a:ln>
          </a:right>
          <a:top>
            <a:ln w="6350" cap="flat">
              <a:solidFill>
                <a:srgbClr val="516345"/>
              </a:solidFill>
              <a:prstDash val="solid"/>
              <a:miter lim="400000"/>
            </a:ln>
          </a:top>
          <a:bottom>
            <a:ln w="6350" cap="flat">
              <a:solidFill>
                <a:srgbClr val="516345"/>
              </a:solidFill>
              <a:prstDash val="solid"/>
              <a:miter lim="400000"/>
            </a:ln>
          </a:bottom>
          <a:insideH>
            <a:ln w="6350" cap="flat">
              <a:solidFill>
                <a:srgbClr val="516345"/>
              </a:solidFill>
              <a:prstDash val="solid"/>
              <a:miter lim="400000"/>
            </a:ln>
          </a:insideH>
          <a:insideV>
            <a:ln w="6350" cap="flat">
              <a:solidFill>
                <a:srgbClr val="516345"/>
              </a:solidFill>
              <a:prstDash val="solid"/>
              <a:miter lim="400000"/>
            </a:ln>
          </a:insideV>
        </a:tcBdr>
        <a:fill>
          <a:solidFill>
            <a:srgbClr val="B0C09A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44444"/>
              </a:solidFill>
              <a:prstDash val="solid"/>
              <a:miter lim="400000"/>
            </a:ln>
          </a:top>
          <a:bottom>
            <a:ln w="12700" cap="flat">
              <a:solidFill>
                <a:srgbClr val="444444"/>
              </a:solidFill>
              <a:prstDash val="solid"/>
              <a:miter lim="400000"/>
            </a:ln>
          </a:bottom>
          <a:insideH>
            <a:ln w="12700" cap="flat">
              <a:solidFill>
                <a:srgbClr val="444444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AB0B5">
              <a:alpha val="10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5E7385"/>
              </a:solidFill>
              <a:prstDash val="solid"/>
              <a:miter lim="400000"/>
            </a:ln>
          </a:left>
          <a:right>
            <a:ln w="12700" cap="flat">
              <a:solidFill>
                <a:srgbClr val="44444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ADBD7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44444"/>
              </a:solidFill>
              <a:prstDash val="solid"/>
              <a:miter lim="400000"/>
            </a:ln>
          </a:top>
          <a:bottom>
            <a:ln w="12700" cap="flat">
              <a:solidFill>
                <a:srgbClr val="5E7385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AB0B5"/>
          </a:solidFill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E7385"/>
              </a:solidFill>
              <a:prstDash val="solid"/>
              <a:miter lim="400000"/>
            </a:ln>
          </a:top>
          <a:bottom>
            <a:ln w="12700" cap="flat">
              <a:solidFill>
                <a:srgbClr val="44444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AB0B5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434343"/>
        </a:fontRef>
        <a:srgbClr val="434343"/>
      </a:tcTxStyle>
      <a:tcStyle>
        <a:tcBdr>
          <a:left>
            <a:ln w="12700" cap="flat">
              <a:solidFill>
                <a:srgbClr val="949E9F"/>
              </a:solidFill>
              <a:prstDash val="solid"/>
              <a:miter lim="400000"/>
            </a:ln>
          </a:left>
          <a:right>
            <a:ln w="12700" cap="flat">
              <a:solidFill>
                <a:srgbClr val="949E9F"/>
              </a:solidFill>
              <a:prstDash val="solid"/>
              <a:miter lim="400000"/>
            </a:ln>
          </a:right>
          <a:top>
            <a:ln w="12700" cap="flat">
              <a:solidFill>
                <a:srgbClr val="949E9F"/>
              </a:solidFill>
              <a:prstDash val="solid"/>
              <a:miter lim="400000"/>
            </a:ln>
          </a:top>
          <a:bottom>
            <a:ln w="12700" cap="flat">
              <a:solidFill>
                <a:srgbClr val="949E9F"/>
              </a:solidFill>
              <a:prstDash val="solid"/>
              <a:miter lim="400000"/>
            </a:ln>
          </a:bottom>
          <a:insideH>
            <a:ln w="12700" cap="flat">
              <a:solidFill>
                <a:srgbClr val="949E9F"/>
              </a:solidFill>
              <a:prstDash val="solid"/>
              <a:miter lim="400000"/>
            </a:ln>
          </a:insideH>
          <a:insideV>
            <a:ln w="12700" cap="flat">
              <a:solidFill>
                <a:srgbClr val="949E9F"/>
              </a:solidFill>
              <a:prstDash val="solid"/>
              <a:miter lim="400000"/>
            </a:ln>
          </a:insideV>
        </a:tcBdr>
        <a:fill>
          <a:solidFill>
            <a:srgbClr val="E2E0D9"/>
          </a:solidFill>
        </a:fill>
      </a:tcStyle>
    </a:wholeTbl>
    <a:band2H>
      <a:tcTxStyle b="def" i="def"/>
      <a:tcStyle>
        <a:tcBdr/>
        <a:fill>
          <a:solidFill>
            <a:srgbClr val="EFECE5"/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7D705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52922"/>
              </a:solidFill>
              <a:prstDash val="solid"/>
              <a:miter lim="400000"/>
            </a:ln>
          </a:top>
          <a:bottom>
            <a:ln w="12700" cap="flat">
              <a:solidFill>
                <a:srgbClr val="352922"/>
              </a:solidFill>
              <a:prstDash val="solid"/>
              <a:miter lim="400000"/>
            </a:ln>
          </a:bottom>
          <a:insideH>
            <a:ln w="12700" cap="flat">
              <a:solidFill>
                <a:srgbClr val="352922"/>
              </a:solidFill>
              <a:prstDash val="solid"/>
              <a:miter lim="400000"/>
            </a:ln>
          </a:insideH>
          <a:insideV>
            <a:ln w="12700" cap="flat">
              <a:solidFill>
                <a:srgbClr val="352922"/>
              </a:solidFill>
              <a:prstDash val="solid"/>
              <a:miter lim="400000"/>
            </a:ln>
          </a:insideV>
        </a:tcBdr>
        <a:fill>
          <a:solidFill>
            <a:srgbClr val="4F4036"/>
          </a:solidFill>
        </a:fill>
      </a:tcStyle>
    </a:firstCol>
    <a:lastRow>
      <a:tcTxStyle b="off" i="off">
        <a:fontRef idx="major">
          <a:srgbClr val="434343"/>
        </a:fontRef>
        <a:srgbClr val="434343"/>
      </a:tcTxStyle>
      <a:tcStyle>
        <a:tcBdr>
          <a:left>
            <a:ln w="12700" cap="flat">
              <a:solidFill>
                <a:srgbClr val="6D5D4B"/>
              </a:solidFill>
              <a:prstDash val="solid"/>
              <a:miter lim="400000"/>
            </a:ln>
          </a:left>
          <a:right>
            <a:ln w="12700" cap="flat">
              <a:solidFill>
                <a:srgbClr val="6D5D4B"/>
              </a:solidFill>
              <a:prstDash val="solid"/>
              <a:miter lim="400000"/>
            </a:ln>
          </a:right>
          <a:top>
            <a:ln w="25400" cap="flat">
              <a:solidFill>
                <a:srgbClr val="352922"/>
              </a:solidFill>
              <a:prstDash val="solid"/>
              <a:miter lim="400000"/>
            </a:ln>
          </a:top>
          <a:bottom>
            <a:ln w="12700" cap="flat">
              <a:solidFill>
                <a:srgbClr val="7D7054"/>
              </a:solidFill>
              <a:prstDash val="solid"/>
              <a:miter lim="400000"/>
            </a:ln>
          </a:bottom>
          <a:insideH>
            <a:ln w="12700" cap="flat">
              <a:solidFill>
                <a:srgbClr val="6D5D4B"/>
              </a:solidFill>
              <a:prstDash val="solid"/>
              <a:miter lim="400000"/>
            </a:ln>
          </a:insideH>
          <a:insideV>
            <a:ln w="12700" cap="flat">
              <a:solidFill>
                <a:srgbClr val="6D5D4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352922"/>
              </a:solidFill>
              <a:prstDash val="solid"/>
              <a:miter lim="400000"/>
            </a:ln>
          </a:left>
          <a:right>
            <a:ln w="12700" cap="flat">
              <a:solidFill>
                <a:srgbClr val="352922"/>
              </a:solidFill>
              <a:prstDash val="solid"/>
              <a:miter lim="400000"/>
            </a:ln>
          </a:right>
          <a:top>
            <a:ln w="12700" cap="flat">
              <a:solidFill>
                <a:srgbClr val="7D7054"/>
              </a:solidFill>
              <a:prstDash val="solid"/>
              <a:miter lim="400000"/>
            </a:ln>
          </a:top>
          <a:bottom>
            <a:ln w="12700" cap="flat">
              <a:solidFill>
                <a:srgbClr val="352922"/>
              </a:solidFill>
              <a:prstDash val="solid"/>
              <a:miter lim="400000"/>
            </a:ln>
          </a:bottom>
          <a:insideH>
            <a:ln w="12700" cap="flat">
              <a:solidFill>
                <a:srgbClr val="352922"/>
              </a:solidFill>
              <a:prstDash val="solid"/>
              <a:miter lim="400000"/>
            </a:ln>
          </a:insideH>
          <a:insideV>
            <a:ln w="12700" cap="flat">
              <a:solidFill>
                <a:srgbClr val="352922"/>
              </a:solidFill>
              <a:prstDash val="solid"/>
              <a:miter lim="400000"/>
            </a:ln>
          </a:insideV>
        </a:tcBdr>
        <a:fill>
          <a:solidFill>
            <a:srgbClr val="4F403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434343"/>
        </a:fontRef>
        <a:srgbClr val="434343"/>
      </a:tcTxStyle>
      <a:tcStyle>
        <a:tcBdr>
          <a:left>
            <a:ln w="12700" cap="flat">
              <a:solidFill>
                <a:srgbClr val="CCCDCB"/>
              </a:solidFill>
              <a:prstDash val="solid"/>
              <a:miter lim="400000"/>
            </a:ln>
          </a:left>
          <a:right>
            <a:ln w="12700" cap="flat">
              <a:solidFill>
                <a:srgbClr val="CCCD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CCCD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2D3">
              <a:alpha val="38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939393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CCCDCB"/>
              </a:solidFill>
              <a:prstDash val="solid"/>
              <a:miter lim="400000"/>
            </a:ln>
          </a:insideV>
        </a:tcBdr>
        <a:fill>
          <a:solidFill>
            <a:srgbClr val="A5A8A3"/>
          </a:solidFill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5A8A3"/>
              </a:solidFill>
              <a:prstDash val="solid"/>
              <a:miter lim="400000"/>
            </a:ln>
          </a:left>
          <a:right>
            <a:ln w="12700" cap="flat">
              <a:solidFill>
                <a:srgbClr val="A5A8A3"/>
              </a:solidFill>
              <a:prstDash val="solid"/>
              <a:miter lim="400000"/>
            </a:ln>
          </a:right>
          <a:top>
            <a:ln w="12700" cap="flat">
              <a:solidFill>
                <a:srgbClr val="939393"/>
              </a:solidFill>
              <a:prstDash val="solid"/>
              <a:miter lim="400000"/>
            </a:ln>
          </a:top>
          <a:bottom>
            <a:ln w="12700" cap="flat">
              <a:solidFill>
                <a:srgbClr val="939393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A5A8A3"/>
              </a:solidFill>
              <a:prstDash val="solid"/>
              <a:miter lim="400000"/>
            </a:ln>
          </a:insideV>
        </a:tcBdr>
        <a:fill>
          <a:solidFill>
            <a:srgbClr val="6D6D6D"/>
          </a:solidFill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A5A8A3"/>
              </a:solidFill>
              <a:prstDash val="solid"/>
              <a:miter lim="400000"/>
            </a:ln>
          </a:left>
          <a:right>
            <a:ln w="12700" cap="flat">
              <a:solidFill>
                <a:srgbClr val="A5A8A3"/>
              </a:solidFill>
              <a:prstDash val="solid"/>
              <a:miter lim="400000"/>
            </a:ln>
          </a:right>
          <a:top>
            <a:ln w="12700" cap="flat">
              <a:solidFill>
                <a:srgbClr val="939393"/>
              </a:solidFill>
              <a:prstDash val="solid"/>
              <a:miter lim="400000"/>
            </a:ln>
          </a:top>
          <a:bottom>
            <a:ln w="12700" cap="flat">
              <a:solidFill>
                <a:srgbClr val="939393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A5A8A3"/>
              </a:solidFill>
              <a:prstDash val="solid"/>
              <a:miter lim="400000"/>
            </a:ln>
          </a:insideV>
        </a:tcBdr>
        <a:fill>
          <a:solidFill>
            <a:srgbClr val="6D6D6D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CCDCB">
              <a:alpha val="21000"/>
            </a:srgbClr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39393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939393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39393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232323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3" name="Shape 3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079500" y="2438400"/>
            <a:ext cx="11176000" cy="2921000"/>
          </a:xfrm>
          <a:prstGeom prst="rect">
            <a:avLst/>
          </a:prstGeom>
        </p:spPr>
        <p:txBody>
          <a:bodyPr anchor="b"/>
          <a:lstStyle>
            <a:lvl1pPr>
              <a:defRPr cap="all" spc="232">
                <a:solidFill>
                  <a:srgbClr val="EBEBEB"/>
                </a:solidFill>
                <a:effectLst>
                  <a:outerShdw sx="100000" sy="100000" kx="0" ky="0" algn="b" rotWithShape="0" blurRad="25400" dist="25400" dir="162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32" sz="5800">
                <a:solidFill>
                  <a:srgbClr val="EBEBEB"/>
                </a:solidFill>
                <a:effectLst>
                  <a:outerShdw sx="100000" sy="100000" kx="0" ky="0" algn="b" rotWithShape="0" blurRad="25400" dist="25400" dir="16200000">
                    <a:srgbClr val="000000">
                      <a:alpha val="50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079500" y="5346700"/>
            <a:ext cx="11176000" cy="1397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pc="144" sz="3600">
                <a:solidFill>
                  <a:srgbClr val="FFFFFF"/>
                </a:solidFill>
                <a:effectLst>
                  <a:outerShdw sx="100000" sy="100000" kx="0" ky="0" algn="b" rotWithShape="0" blurRad="25400" dist="27326" dir="162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1pPr>
            <a:lvl2pPr marL="0" indent="228600" algn="ctr">
              <a:spcBef>
                <a:spcPts val="0"/>
              </a:spcBef>
              <a:buSzTx/>
              <a:buNone/>
              <a:defRPr spc="144" sz="3600">
                <a:solidFill>
                  <a:srgbClr val="FFFFFF"/>
                </a:solidFill>
                <a:effectLst>
                  <a:outerShdw sx="100000" sy="100000" kx="0" ky="0" algn="b" rotWithShape="0" blurRad="25400" dist="27326" dir="162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2pPr>
            <a:lvl3pPr marL="0" indent="457200" algn="ctr">
              <a:spcBef>
                <a:spcPts val="0"/>
              </a:spcBef>
              <a:buSzTx/>
              <a:buNone/>
              <a:defRPr spc="144" sz="3600">
                <a:solidFill>
                  <a:srgbClr val="FFFFFF"/>
                </a:solidFill>
                <a:effectLst>
                  <a:outerShdw sx="100000" sy="100000" kx="0" ky="0" algn="b" rotWithShape="0" blurRad="25400" dist="27326" dir="162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3pPr>
            <a:lvl4pPr marL="0" indent="685800" algn="ctr">
              <a:spcBef>
                <a:spcPts val="0"/>
              </a:spcBef>
              <a:buSzTx/>
              <a:buNone/>
              <a:defRPr spc="144" sz="3600">
                <a:solidFill>
                  <a:srgbClr val="FFFFFF"/>
                </a:solidFill>
                <a:effectLst>
                  <a:outerShdw sx="100000" sy="100000" kx="0" ky="0" algn="b" rotWithShape="0" blurRad="25400" dist="27326" dir="162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4pPr>
            <a:lvl5pPr marL="0" indent="914400" algn="ctr">
              <a:spcBef>
                <a:spcPts val="0"/>
              </a:spcBef>
              <a:buSzTx/>
              <a:buNone/>
              <a:defRPr spc="144" sz="3600">
                <a:solidFill>
                  <a:srgbClr val="FFFFFF"/>
                </a:solidFill>
                <a:effectLst>
                  <a:outerShdw sx="100000" sy="100000" kx="0" ky="0" algn="b" rotWithShape="0" blurRad="25400" dist="27326" dir="162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5pPr>
          </a:lstStyle>
          <a:p>
            <a:pPr lvl="0">
              <a:defRPr spc="0" sz="1800">
                <a:solidFill>
                  <a:srgbClr val="000000"/>
                </a:solidFill>
                <a:effectLst/>
              </a:defRPr>
            </a:pPr>
            <a:r>
              <a:rPr spc="144" sz="3600">
                <a:solidFill>
                  <a:srgbClr val="FFFFFF"/>
                </a:solidFill>
                <a:effectLst>
                  <a:outerShdw sx="100000" sy="100000" kx="0" ky="0" algn="b" rotWithShape="0" blurRad="25400" dist="27326" dir="16200000">
                    <a:srgbClr val="000000">
                      <a:alpha val="50000"/>
                    </a:srgbClr>
                  </a:outerShdw>
                </a:effectLst>
              </a:rPr>
              <a:t>Body Level One</a:t>
            </a:r>
            <a:endParaRPr spc="144" sz="3600">
              <a:solidFill>
                <a:srgbClr val="FFFFFF"/>
              </a:solidFill>
              <a:effectLst>
                <a:outerShdw sx="100000" sy="100000" kx="0" ky="0" algn="b" rotWithShape="0" blurRad="25400" dist="27326" dir="16200000">
                  <a:srgbClr val="000000">
                    <a:alpha val="50000"/>
                  </a:srgbClr>
                </a:outerShdw>
              </a:effectLst>
            </a:endParaRPr>
          </a:p>
          <a:p>
            <a:pPr lvl="1">
              <a:defRPr spc="0" sz="1800">
                <a:solidFill>
                  <a:srgbClr val="000000"/>
                </a:solidFill>
                <a:effectLst/>
              </a:defRPr>
            </a:pPr>
            <a:r>
              <a:rPr spc="144" sz="3600">
                <a:solidFill>
                  <a:srgbClr val="FFFFFF"/>
                </a:solidFill>
                <a:effectLst>
                  <a:outerShdw sx="100000" sy="100000" kx="0" ky="0" algn="b" rotWithShape="0" blurRad="25400" dist="27326" dir="16200000">
                    <a:srgbClr val="000000">
                      <a:alpha val="50000"/>
                    </a:srgbClr>
                  </a:outerShdw>
                </a:effectLst>
              </a:rPr>
              <a:t>Body Level Two</a:t>
            </a:r>
            <a:endParaRPr spc="144" sz="3600">
              <a:solidFill>
                <a:srgbClr val="FFFFFF"/>
              </a:solidFill>
              <a:effectLst>
                <a:outerShdw sx="100000" sy="100000" kx="0" ky="0" algn="b" rotWithShape="0" blurRad="25400" dist="27326" dir="16200000">
                  <a:srgbClr val="000000">
                    <a:alpha val="50000"/>
                  </a:srgbClr>
                </a:outerShdw>
              </a:effectLst>
            </a:endParaRPr>
          </a:p>
          <a:p>
            <a:pPr lvl="2">
              <a:defRPr spc="0" sz="1800">
                <a:solidFill>
                  <a:srgbClr val="000000"/>
                </a:solidFill>
                <a:effectLst/>
              </a:defRPr>
            </a:pPr>
            <a:r>
              <a:rPr spc="144" sz="3600">
                <a:solidFill>
                  <a:srgbClr val="FFFFFF"/>
                </a:solidFill>
                <a:effectLst>
                  <a:outerShdw sx="100000" sy="100000" kx="0" ky="0" algn="b" rotWithShape="0" blurRad="25400" dist="27326" dir="16200000">
                    <a:srgbClr val="000000">
                      <a:alpha val="50000"/>
                    </a:srgbClr>
                  </a:outerShdw>
                </a:effectLst>
              </a:rPr>
              <a:t>Body Level Three</a:t>
            </a:r>
            <a:endParaRPr spc="144" sz="3600">
              <a:solidFill>
                <a:srgbClr val="FFFFFF"/>
              </a:solidFill>
              <a:effectLst>
                <a:outerShdw sx="100000" sy="100000" kx="0" ky="0" algn="b" rotWithShape="0" blurRad="25400" dist="27326" dir="16200000">
                  <a:srgbClr val="000000">
                    <a:alpha val="50000"/>
                  </a:srgbClr>
                </a:outerShdw>
              </a:effectLst>
            </a:endParaRPr>
          </a:p>
          <a:p>
            <a:pPr lvl="3">
              <a:defRPr spc="0" sz="1800">
                <a:solidFill>
                  <a:srgbClr val="000000"/>
                </a:solidFill>
                <a:effectLst/>
              </a:defRPr>
            </a:pPr>
            <a:r>
              <a:rPr spc="144" sz="3600">
                <a:solidFill>
                  <a:srgbClr val="FFFFFF"/>
                </a:solidFill>
                <a:effectLst>
                  <a:outerShdw sx="100000" sy="100000" kx="0" ky="0" algn="b" rotWithShape="0" blurRad="25400" dist="27326" dir="16200000">
                    <a:srgbClr val="000000">
                      <a:alpha val="50000"/>
                    </a:srgbClr>
                  </a:outerShdw>
                </a:effectLst>
              </a:rPr>
              <a:t>Body Level Four</a:t>
            </a:r>
            <a:endParaRPr spc="144" sz="3600">
              <a:solidFill>
                <a:srgbClr val="FFFFFF"/>
              </a:solidFill>
              <a:effectLst>
                <a:outerShdw sx="100000" sy="100000" kx="0" ky="0" algn="b" rotWithShape="0" blurRad="25400" dist="27326" dir="16200000">
                  <a:srgbClr val="000000">
                    <a:alpha val="50000"/>
                  </a:srgbClr>
                </a:outerShdw>
              </a:effectLst>
            </a:endParaRPr>
          </a:p>
          <a:p>
            <a:pPr lvl="4">
              <a:defRPr spc="0" sz="1800">
                <a:solidFill>
                  <a:srgbClr val="000000"/>
                </a:solidFill>
                <a:effectLst/>
              </a:defRPr>
            </a:pPr>
            <a:r>
              <a:rPr spc="144" sz="3600">
                <a:solidFill>
                  <a:srgbClr val="FFFFFF"/>
                </a:solidFill>
                <a:effectLst>
                  <a:outerShdw sx="100000" sy="100000" kx="0" ky="0" algn="b" rotWithShape="0" blurRad="25400" dist="27326" dir="16200000">
                    <a:srgbClr val="000000">
                      <a:alpha val="50000"/>
                    </a:srgbClr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2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079500" y="6515100"/>
            <a:ext cx="11176000" cy="1625600"/>
          </a:xfrm>
          <a:prstGeom prst="rect">
            <a:avLst/>
          </a:prstGeom>
        </p:spPr>
        <p:txBody>
          <a:bodyPr anchor="b"/>
          <a:lstStyle>
            <a:lvl1pPr>
              <a:defRPr cap="all" spc="232">
                <a:solidFill>
                  <a:srgbClr val="EBEBEB"/>
                </a:solidFill>
                <a:effectLst>
                  <a:outerShdw sx="100000" sy="100000" kx="0" ky="0" algn="b" rotWithShape="0" blurRad="25400" dist="25400" dir="162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32" sz="5800">
                <a:solidFill>
                  <a:srgbClr val="EBEBEB"/>
                </a:solidFill>
                <a:effectLst>
                  <a:outerShdw sx="100000" sy="100000" kx="0" ky="0" algn="b" rotWithShape="0" blurRad="25400" dist="25400" dir="16200000">
                    <a:srgbClr val="000000">
                      <a:alpha val="50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079500" y="8166100"/>
            <a:ext cx="11176000" cy="1308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pc="144" sz="3600">
                <a:solidFill>
                  <a:srgbClr val="FFFFFF"/>
                </a:solidFill>
                <a:effectLst>
                  <a:outerShdw sx="100000" sy="100000" kx="0" ky="0" algn="b" rotWithShape="0" blurRad="25400" dist="27326" dir="162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1pPr>
            <a:lvl2pPr marL="0" indent="228600" algn="ctr">
              <a:spcBef>
                <a:spcPts val="0"/>
              </a:spcBef>
              <a:buSzTx/>
              <a:buNone/>
              <a:defRPr spc="144" sz="3600">
                <a:solidFill>
                  <a:srgbClr val="FFFFFF"/>
                </a:solidFill>
                <a:effectLst>
                  <a:outerShdw sx="100000" sy="100000" kx="0" ky="0" algn="b" rotWithShape="0" blurRad="25400" dist="27326" dir="162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2pPr>
            <a:lvl3pPr marL="0" indent="457200" algn="ctr">
              <a:spcBef>
                <a:spcPts val="0"/>
              </a:spcBef>
              <a:buSzTx/>
              <a:buNone/>
              <a:defRPr spc="144" sz="3600">
                <a:solidFill>
                  <a:srgbClr val="FFFFFF"/>
                </a:solidFill>
                <a:effectLst>
                  <a:outerShdw sx="100000" sy="100000" kx="0" ky="0" algn="b" rotWithShape="0" blurRad="25400" dist="27326" dir="162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3pPr>
            <a:lvl4pPr marL="0" indent="685800" algn="ctr">
              <a:spcBef>
                <a:spcPts val="0"/>
              </a:spcBef>
              <a:buSzTx/>
              <a:buNone/>
              <a:defRPr spc="144" sz="3600">
                <a:solidFill>
                  <a:srgbClr val="FFFFFF"/>
                </a:solidFill>
                <a:effectLst>
                  <a:outerShdw sx="100000" sy="100000" kx="0" ky="0" algn="b" rotWithShape="0" blurRad="25400" dist="27326" dir="162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4pPr>
            <a:lvl5pPr marL="0" indent="914400" algn="ctr">
              <a:spcBef>
                <a:spcPts val="0"/>
              </a:spcBef>
              <a:buSzTx/>
              <a:buNone/>
              <a:defRPr spc="144" sz="3600">
                <a:solidFill>
                  <a:srgbClr val="FFFFFF"/>
                </a:solidFill>
                <a:effectLst>
                  <a:outerShdw sx="100000" sy="100000" kx="0" ky="0" algn="b" rotWithShape="0" blurRad="25400" dist="27326" dir="162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5pPr>
          </a:lstStyle>
          <a:p>
            <a:pPr lvl="0">
              <a:defRPr spc="0" sz="1800">
                <a:solidFill>
                  <a:srgbClr val="000000"/>
                </a:solidFill>
                <a:effectLst/>
              </a:defRPr>
            </a:pPr>
            <a:r>
              <a:rPr spc="144" sz="3600">
                <a:solidFill>
                  <a:srgbClr val="FFFFFF"/>
                </a:solidFill>
                <a:effectLst>
                  <a:outerShdw sx="100000" sy="100000" kx="0" ky="0" algn="b" rotWithShape="0" blurRad="25400" dist="27326" dir="16200000">
                    <a:srgbClr val="000000">
                      <a:alpha val="50000"/>
                    </a:srgbClr>
                  </a:outerShdw>
                </a:effectLst>
              </a:rPr>
              <a:t>Body Level One</a:t>
            </a:r>
            <a:endParaRPr spc="144" sz="3600">
              <a:solidFill>
                <a:srgbClr val="FFFFFF"/>
              </a:solidFill>
              <a:effectLst>
                <a:outerShdw sx="100000" sy="100000" kx="0" ky="0" algn="b" rotWithShape="0" blurRad="25400" dist="27326" dir="16200000">
                  <a:srgbClr val="000000">
                    <a:alpha val="50000"/>
                  </a:srgbClr>
                </a:outerShdw>
              </a:effectLst>
            </a:endParaRPr>
          </a:p>
          <a:p>
            <a:pPr lvl="1">
              <a:defRPr spc="0" sz="1800">
                <a:solidFill>
                  <a:srgbClr val="000000"/>
                </a:solidFill>
                <a:effectLst/>
              </a:defRPr>
            </a:pPr>
            <a:r>
              <a:rPr spc="144" sz="3600">
                <a:solidFill>
                  <a:srgbClr val="FFFFFF"/>
                </a:solidFill>
                <a:effectLst>
                  <a:outerShdw sx="100000" sy="100000" kx="0" ky="0" algn="b" rotWithShape="0" blurRad="25400" dist="27326" dir="16200000">
                    <a:srgbClr val="000000">
                      <a:alpha val="50000"/>
                    </a:srgbClr>
                  </a:outerShdw>
                </a:effectLst>
              </a:rPr>
              <a:t>Body Level Two</a:t>
            </a:r>
            <a:endParaRPr spc="144" sz="3600">
              <a:solidFill>
                <a:srgbClr val="FFFFFF"/>
              </a:solidFill>
              <a:effectLst>
                <a:outerShdw sx="100000" sy="100000" kx="0" ky="0" algn="b" rotWithShape="0" blurRad="25400" dist="27326" dir="16200000">
                  <a:srgbClr val="000000">
                    <a:alpha val="50000"/>
                  </a:srgbClr>
                </a:outerShdw>
              </a:effectLst>
            </a:endParaRPr>
          </a:p>
          <a:p>
            <a:pPr lvl="2">
              <a:defRPr spc="0" sz="1800">
                <a:solidFill>
                  <a:srgbClr val="000000"/>
                </a:solidFill>
                <a:effectLst/>
              </a:defRPr>
            </a:pPr>
            <a:r>
              <a:rPr spc="144" sz="3600">
                <a:solidFill>
                  <a:srgbClr val="FFFFFF"/>
                </a:solidFill>
                <a:effectLst>
                  <a:outerShdw sx="100000" sy="100000" kx="0" ky="0" algn="b" rotWithShape="0" blurRad="25400" dist="27326" dir="16200000">
                    <a:srgbClr val="000000">
                      <a:alpha val="50000"/>
                    </a:srgbClr>
                  </a:outerShdw>
                </a:effectLst>
              </a:rPr>
              <a:t>Body Level Three</a:t>
            </a:r>
            <a:endParaRPr spc="144" sz="3600">
              <a:solidFill>
                <a:srgbClr val="FFFFFF"/>
              </a:solidFill>
              <a:effectLst>
                <a:outerShdw sx="100000" sy="100000" kx="0" ky="0" algn="b" rotWithShape="0" blurRad="25400" dist="27326" dir="16200000">
                  <a:srgbClr val="000000">
                    <a:alpha val="50000"/>
                  </a:srgbClr>
                </a:outerShdw>
              </a:effectLst>
            </a:endParaRPr>
          </a:p>
          <a:p>
            <a:pPr lvl="3">
              <a:defRPr spc="0" sz="1800">
                <a:solidFill>
                  <a:srgbClr val="000000"/>
                </a:solidFill>
                <a:effectLst/>
              </a:defRPr>
            </a:pPr>
            <a:r>
              <a:rPr spc="144" sz="3600">
                <a:solidFill>
                  <a:srgbClr val="FFFFFF"/>
                </a:solidFill>
                <a:effectLst>
                  <a:outerShdw sx="100000" sy="100000" kx="0" ky="0" algn="b" rotWithShape="0" blurRad="25400" dist="27326" dir="16200000">
                    <a:srgbClr val="000000">
                      <a:alpha val="50000"/>
                    </a:srgbClr>
                  </a:outerShdw>
                </a:effectLst>
              </a:rPr>
              <a:t>Body Level Four</a:t>
            </a:r>
            <a:endParaRPr spc="144" sz="3600">
              <a:solidFill>
                <a:srgbClr val="FFFFFF"/>
              </a:solidFill>
              <a:effectLst>
                <a:outerShdw sx="100000" sy="100000" kx="0" ky="0" algn="b" rotWithShape="0" blurRad="25400" dist="27326" dir="16200000">
                  <a:srgbClr val="000000">
                    <a:alpha val="50000"/>
                  </a:srgbClr>
                </a:outerShdw>
              </a:effectLst>
            </a:endParaRPr>
          </a:p>
          <a:p>
            <a:pPr lvl="4">
              <a:defRPr spc="0" sz="1800">
                <a:solidFill>
                  <a:srgbClr val="000000"/>
                </a:solidFill>
                <a:effectLst/>
              </a:defRPr>
            </a:pPr>
            <a:r>
              <a:rPr spc="144" sz="3600">
                <a:solidFill>
                  <a:srgbClr val="FFFFFF"/>
                </a:solidFill>
                <a:effectLst>
                  <a:outerShdw sx="100000" sy="100000" kx="0" ky="0" algn="b" rotWithShape="0" blurRad="25400" dist="27326" dir="16200000">
                    <a:srgbClr val="000000">
                      <a:alpha val="50000"/>
                    </a:srgbClr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079500" y="3416300"/>
            <a:ext cx="11176000" cy="2921000"/>
          </a:xfrm>
          <a:prstGeom prst="rect">
            <a:avLst/>
          </a:prstGeom>
        </p:spPr>
        <p:txBody>
          <a:bodyPr/>
          <a:lstStyle>
            <a:lvl1pPr>
              <a:defRPr cap="all" spc="232">
                <a:solidFill>
                  <a:srgbClr val="EBEBEB"/>
                </a:solidFill>
                <a:effectLst>
                  <a:outerShdw sx="100000" sy="100000" kx="0" ky="0" algn="b" rotWithShape="0" blurRad="25400" dist="25400" dir="16200000">
                    <a:srgbClr val="000000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chin"/>
              </a:defRPr>
            </a:lvl1pPr>
          </a:lstStyle>
          <a:p>
            <a:pPr lvl="0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32" sz="5800">
                <a:solidFill>
                  <a:srgbClr val="EBEBEB"/>
                </a:solidFill>
                <a:effectLst>
                  <a:outerShdw sx="100000" sy="100000" kx="0" ky="0" algn="b" rotWithShape="0" blurRad="25400" dist="25400" dir="16200000">
                    <a:srgbClr val="000000">
                      <a:alpha val="50000"/>
                    </a:srgbClr>
                  </a:outerShdw>
                </a:effectLst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14400" y="1193800"/>
            <a:ext cx="5270500" cy="39116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800">
                <a:solidFill>
                  <a:srgbClr val="817463"/>
                </a:solidFill>
              </a:rPr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14400" y="5219700"/>
            <a:ext cx="5270500" cy="3378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228600" algn="ctr">
              <a:spcBef>
                <a:spcPts val="0"/>
              </a:spcBef>
              <a:buSzTx/>
              <a:buNone/>
              <a:defRPr sz="3600"/>
            </a:lvl2pPr>
            <a:lvl3pPr marL="0" indent="457200" algn="ctr">
              <a:spcBef>
                <a:spcPts val="0"/>
              </a:spcBef>
              <a:buSzTx/>
              <a:buNone/>
              <a:defRPr sz="3600"/>
            </a:lvl3pPr>
            <a:lvl4pPr marL="0" indent="685800" algn="ctr">
              <a:spcBef>
                <a:spcPts val="0"/>
              </a:spcBef>
              <a:buSzTx/>
              <a:buNone/>
              <a:defRPr sz="3600"/>
            </a:lvl4pPr>
            <a:lvl5pPr marL="0" indent="914400" algn="ctr">
              <a:spcBef>
                <a:spcPts val="0"/>
              </a:spcBef>
              <a:buSzTx/>
              <a:buNone/>
              <a:defRPr sz="36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2675A"/>
                </a:solidFill>
              </a:rPr>
              <a:t>Body Level One</a:t>
            </a:r>
            <a:endParaRPr sz="3600">
              <a:solidFill>
                <a:srgbClr val="72675A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2675A"/>
                </a:solidFill>
              </a:rPr>
              <a:t>Body Level Two</a:t>
            </a:r>
            <a:endParaRPr sz="3600">
              <a:solidFill>
                <a:srgbClr val="72675A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2675A"/>
                </a:solidFill>
              </a:rPr>
              <a:t>Body Level Three</a:t>
            </a:r>
            <a:endParaRPr sz="3600">
              <a:solidFill>
                <a:srgbClr val="72675A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2675A"/>
                </a:solidFill>
              </a:rPr>
              <a:t>Body Level Four</a:t>
            </a:r>
            <a:endParaRPr sz="3600">
              <a:solidFill>
                <a:srgbClr val="72675A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2675A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800">
                <a:solidFill>
                  <a:srgbClr val="817463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800">
                <a:solidFill>
                  <a:srgbClr val="817463"/>
                </a:solidFill>
              </a:rPr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2675A"/>
                </a:solidFill>
              </a:rPr>
              <a:t>Body Level One</a:t>
            </a:r>
            <a:endParaRPr sz="4000">
              <a:solidFill>
                <a:srgbClr val="72675A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2675A"/>
                </a:solidFill>
              </a:rPr>
              <a:t>Body Level Two</a:t>
            </a:r>
            <a:endParaRPr sz="4000">
              <a:solidFill>
                <a:srgbClr val="72675A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2675A"/>
                </a:solidFill>
              </a:rPr>
              <a:t>Body Level Three</a:t>
            </a:r>
            <a:endParaRPr sz="4000">
              <a:solidFill>
                <a:srgbClr val="72675A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2675A"/>
                </a:solidFill>
              </a:rPr>
              <a:t>Body Level Four</a:t>
            </a:r>
            <a:endParaRPr sz="4000">
              <a:solidFill>
                <a:srgbClr val="72675A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2675A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800">
                <a:solidFill>
                  <a:srgbClr val="817463"/>
                </a:solidFill>
              </a:rPr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14400" y="2705100"/>
            <a:ext cx="5118100" cy="60198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1200"/>
              </a:spcBef>
              <a:defRPr sz="3400"/>
            </a:lvl1pPr>
            <a:lvl2pPr marL="685800" indent="-342900">
              <a:spcBef>
                <a:spcPts val="1200"/>
              </a:spcBef>
              <a:defRPr sz="3400"/>
            </a:lvl2pPr>
            <a:lvl3pPr marL="1028700" indent="-342900">
              <a:spcBef>
                <a:spcPts val="1200"/>
              </a:spcBef>
              <a:defRPr sz="3400"/>
            </a:lvl3pPr>
            <a:lvl4pPr marL="1371600" indent="-342900">
              <a:spcBef>
                <a:spcPts val="1200"/>
              </a:spcBef>
              <a:defRPr sz="3400"/>
            </a:lvl4pPr>
            <a:lvl5pPr marL="1714500" indent="-342900">
              <a:spcBef>
                <a:spcPts val="1200"/>
              </a:spcBef>
              <a:defRPr sz="3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Body Level One</a:t>
            </a:r>
            <a:endParaRPr sz="3400">
              <a:solidFill>
                <a:srgbClr val="72675A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Body Level Two</a:t>
            </a:r>
            <a:endParaRPr sz="3400">
              <a:solidFill>
                <a:srgbClr val="72675A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Body Level Three</a:t>
            </a:r>
            <a:endParaRPr sz="3400">
              <a:solidFill>
                <a:srgbClr val="72675A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Body Level Four</a:t>
            </a:r>
            <a:endParaRPr sz="3400">
              <a:solidFill>
                <a:srgbClr val="72675A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14400" y="685800"/>
            <a:ext cx="11176000" cy="8382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2675A"/>
                </a:solidFill>
              </a:rPr>
              <a:t>Body Level One</a:t>
            </a:r>
            <a:endParaRPr sz="4000">
              <a:solidFill>
                <a:srgbClr val="72675A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2675A"/>
                </a:solidFill>
              </a:rPr>
              <a:t>Body Level Two</a:t>
            </a:r>
            <a:endParaRPr sz="4000">
              <a:solidFill>
                <a:srgbClr val="72675A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2675A"/>
                </a:solidFill>
              </a:rPr>
              <a:t>Body Level Three</a:t>
            </a:r>
            <a:endParaRPr sz="4000">
              <a:solidFill>
                <a:srgbClr val="72675A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2675A"/>
                </a:solidFill>
              </a:rPr>
              <a:t>Body Level Four</a:t>
            </a:r>
            <a:endParaRPr sz="4000">
              <a:solidFill>
                <a:srgbClr val="72675A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2675A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Cap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>
            <p:ph type="body" idx="1"/>
          </p:nvPr>
        </p:nvSpPr>
        <p:spPr>
          <a:xfrm>
            <a:off x="1016000" y="7200900"/>
            <a:ext cx="5207000" cy="6604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2400">
                <a:solidFill>
                  <a:srgbClr val="515151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  <a:lvl2pPr marL="0" indent="228600">
              <a:spcBef>
                <a:spcPts val="0"/>
              </a:spcBef>
              <a:buSzTx/>
              <a:buNone/>
              <a:defRPr sz="2400">
                <a:solidFill>
                  <a:srgbClr val="515151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2pPr>
            <a:lvl3pPr marL="0" indent="457200">
              <a:spcBef>
                <a:spcPts val="0"/>
              </a:spcBef>
              <a:buSzTx/>
              <a:buNone/>
              <a:defRPr sz="2400">
                <a:solidFill>
                  <a:srgbClr val="515151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3pPr>
            <a:lvl4pPr marL="0" indent="685800">
              <a:spcBef>
                <a:spcPts val="0"/>
              </a:spcBef>
              <a:buSzTx/>
              <a:buNone/>
              <a:defRPr sz="2400">
                <a:solidFill>
                  <a:srgbClr val="515151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4pPr>
            <a:lvl5pPr marL="0" indent="914400">
              <a:spcBef>
                <a:spcPts val="0"/>
              </a:spcBef>
              <a:buSzTx/>
              <a:buNone/>
              <a:defRPr sz="2400">
                <a:solidFill>
                  <a:srgbClr val="515151"/>
                </a:solidFill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15151"/>
                </a:solidFill>
              </a:rPr>
              <a:t>Body Level One</a:t>
            </a:r>
            <a:endParaRPr sz="2400">
              <a:solidFill>
                <a:srgbClr val="51515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15151"/>
                </a:solidFill>
              </a:rPr>
              <a:t>Body Level Two</a:t>
            </a:r>
            <a:endParaRPr sz="2400">
              <a:solidFill>
                <a:srgbClr val="51515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15151"/>
                </a:solidFill>
              </a:rPr>
              <a:t>Body Level Three</a:t>
            </a:r>
            <a:endParaRPr sz="2400">
              <a:solidFill>
                <a:srgbClr val="51515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15151"/>
                </a:solidFill>
              </a:rPr>
              <a:t>Body Level Four</a:t>
            </a:r>
            <a:endParaRPr sz="2400">
              <a:solidFill>
                <a:srgbClr val="51515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1515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14400" y="317500"/>
            <a:ext cx="11176000" cy="177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800">
                <a:solidFill>
                  <a:srgbClr val="817463"/>
                </a:solidFill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14400" y="2717800"/>
            <a:ext cx="11176000" cy="635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2675A"/>
                </a:solidFill>
              </a:rPr>
              <a:t>Body Level One</a:t>
            </a:r>
            <a:endParaRPr sz="4000">
              <a:solidFill>
                <a:srgbClr val="72675A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2675A"/>
                </a:solidFill>
              </a:rPr>
              <a:t>Body Level Two</a:t>
            </a:r>
            <a:endParaRPr sz="4000">
              <a:solidFill>
                <a:srgbClr val="72675A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2675A"/>
                </a:solidFill>
              </a:rPr>
              <a:t>Body Level Three</a:t>
            </a:r>
            <a:endParaRPr sz="4000">
              <a:solidFill>
                <a:srgbClr val="72675A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2675A"/>
                </a:solidFill>
              </a:rPr>
              <a:t>Body Level Four</a:t>
            </a:r>
            <a:endParaRPr sz="4000">
              <a:solidFill>
                <a:srgbClr val="72675A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2675A"/>
                </a:solidFill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transition spd="med" advClick="1"/>
  <p:txStyles>
    <p:titleStyle>
      <a:lvl1pPr algn="ctr" defTabSz="584200">
        <a:defRPr sz="5800">
          <a:solidFill>
            <a:srgbClr val="817463"/>
          </a:solidFill>
          <a:latin typeface="+mj-lt"/>
          <a:ea typeface="+mj-ea"/>
          <a:cs typeface="+mj-cs"/>
          <a:sym typeface="Baskerville"/>
        </a:defRPr>
      </a:lvl1pPr>
      <a:lvl2pPr indent="228600" algn="ctr" defTabSz="584200">
        <a:defRPr sz="5800">
          <a:solidFill>
            <a:srgbClr val="817463"/>
          </a:solidFill>
          <a:latin typeface="+mj-lt"/>
          <a:ea typeface="+mj-ea"/>
          <a:cs typeface="+mj-cs"/>
          <a:sym typeface="Baskerville"/>
        </a:defRPr>
      </a:lvl2pPr>
      <a:lvl3pPr indent="457200" algn="ctr" defTabSz="584200">
        <a:defRPr sz="5800">
          <a:solidFill>
            <a:srgbClr val="817463"/>
          </a:solidFill>
          <a:latin typeface="+mj-lt"/>
          <a:ea typeface="+mj-ea"/>
          <a:cs typeface="+mj-cs"/>
          <a:sym typeface="Baskerville"/>
        </a:defRPr>
      </a:lvl3pPr>
      <a:lvl4pPr indent="685800" algn="ctr" defTabSz="584200">
        <a:defRPr sz="5800">
          <a:solidFill>
            <a:srgbClr val="817463"/>
          </a:solidFill>
          <a:latin typeface="+mj-lt"/>
          <a:ea typeface="+mj-ea"/>
          <a:cs typeface="+mj-cs"/>
          <a:sym typeface="Baskerville"/>
        </a:defRPr>
      </a:lvl4pPr>
      <a:lvl5pPr indent="914400" algn="ctr" defTabSz="584200">
        <a:defRPr sz="5800">
          <a:solidFill>
            <a:srgbClr val="817463"/>
          </a:solidFill>
          <a:latin typeface="+mj-lt"/>
          <a:ea typeface="+mj-ea"/>
          <a:cs typeface="+mj-cs"/>
          <a:sym typeface="Baskerville"/>
        </a:defRPr>
      </a:lvl5pPr>
      <a:lvl6pPr indent="1143000" algn="ctr" defTabSz="584200">
        <a:defRPr sz="5800">
          <a:solidFill>
            <a:srgbClr val="817463"/>
          </a:solidFill>
          <a:latin typeface="+mj-lt"/>
          <a:ea typeface="+mj-ea"/>
          <a:cs typeface="+mj-cs"/>
          <a:sym typeface="Baskerville"/>
        </a:defRPr>
      </a:lvl6pPr>
      <a:lvl7pPr indent="1371600" algn="ctr" defTabSz="584200">
        <a:defRPr sz="5800">
          <a:solidFill>
            <a:srgbClr val="817463"/>
          </a:solidFill>
          <a:latin typeface="+mj-lt"/>
          <a:ea typeface="+mj-ea"/>
          <a:cs typeface="+mj-cs"/>
          <a:sym typeface="Baskerville"/>
        </a:defRPr>
      </a:lvl7pPr>
      <a:lvl8pPr indent="1600200" algn="ctr" defTabSz="584200">
        <a:defRPr sz="5800">
          <a:solidFill>
            <a:srgbClr val="817463"/>
          </a:solidFill>
          <a:latin typeface="+mj-lt"/>
          <a:ea typeface="+mj-ea"/>
          <a:cs typeface="+mj-cs"/>
          <a:sym typeface="Baskerville"/>
        </a:defRPr>
      </a:lvl8pPr>
      <a:lvl9pPr indent="1828800" algn="ctr" defTabSz="584200">
        <a:defRPr sz="5800">
          <a:solidFill>
            <a:srgbClr val="817463"/>
          </a:solidFill>
          <a:latin typeface="+mj-lt"/>
          <a:ea typeface="+mj-ea"/>
          <a:cs typeface="+mj-cs"/>
          <a:sym typeface="Baskerville"/>
        </a:defRPr>
      </a:lvl9pPr>
    </p:titleStyle>
    <p:bodyStyle>
      <a:lvl1pPr marL="419100" indent="-419100" defTabSz="584200">
        <a:spcBef>
          <a:spcPts val="3800"/>
        </a:spcBef>
        <a:buSzPct val="100000"/>
        <a:buChar char="•"/>
        <a:defRPr sz="4000">
          <a:solidFill>
            <a:srgbClr val="72675A"/>
          </a:solidFill>
          <a:latin typeface="+mj-lt"/>
          <a:ea typeface="+mj-ea"/>
          <a:cs typeface="+mj-cs"/>
          <a:sym typeface="Baskerville"/>
        </a:defRPr>
      </a:lvl1pPr>
      <a:lvl2pPr marL="838200" indent="-419100" defTabSz="584200">
        <a:spcBef>
          <a:spcPts val="3800"/>
        </a:spcBef>
        <a:buSzPct val="100000"/>
        <a:buChar char="•"/>
        <a:defRPr sz="4000">
          <a:solidFill>
            <a:srgbClr val="72675A"/>
          </a:solidFill>
          <a:latin typeface="+mj-lt"/>
          <a:ea typeface="+mj-ea"/>
          <a:cs typeface="+mj-cs"/>
          <a:sym typeface="Baskerville"/>
        </a:defRPr>
      </a:lvl2pPr>
      <a:lvl3pPr marL="1257300" indent="-419100" defTabSz="584200">
        <a:spcBef>
          <a:spcPts val="3800"/>
        </a:spcBef>
        <a:buSzPct val="100000"/>
        <a:buChar char="•"/>
        <a:defRPr sz="4000">
          <a:solidFill>
            <a:srgbClr val="72675A"/>
          </a:solidFill>
          <a:latin typeface="+mj-lt"/>
          <a:ea typeface="+mj-ea"/>
          <a:cs typeface="+mj-cs"/>
          <a:sym typeface="Baskerville"/>
        </a:defRPr>
      </a:lvl3pPr>
      <a:lvl4pPr marL="1676400" indent="-419100" defTabSz="584200">
        <a:spcBef>
          <a:spcPts val="3800"/>
        </a:spcBef>
        <a:buSzPct val="100000"/>
        <a:buChar char="•"/>
        <a:defRPr sz="4000">
          <a:solidFill>
            <a:srgbClr val="72675A"/>
          </a:solidFill>
          <a:latin typeface="+mj-lt"/>
          <a:ea typeface="+mj-ea"/>
          <a:cs typeface="+mj-cs"/>
          <a:sym typeface="Baskerville"/>
        </a:defRPr>
      </a:lvl4pPr>
      <a:lvl5pPr marL="2095500" indent="-419100" defTabSz="584200">
        <a:spcBef>
          <a:spcPts val="3800"/>
        </a:spcBef>
        <a:buSzPct val="100000"/>
        <a:buChar char="•"/>
        <a:defRPr sz="4000">
          <a:solidFill>
            <a:srgbClr val="72675A"/>
          </a:solidFill>
          <a:latin typeface="+mj-lt"/>
          <a:ea typeface="+mj-ea"/>
          <a:cs typeface="+mj-cs"/>
          <a:sym typeface="Baskerville"/>
        </a:defRPr>
      </a:lvl5pPr>
      <a:lvl6pPr marL="2514600" indent="-419100" defTabSz="584200">
        <a:spcBef>
          <a:spcPts val="3800"/>
        </a:spcBef>
        <a:buSzPct val="100000"/>
        <a:buChar char="•"/>
        <a:defRPr sz="4000">
          <a:solidFill>
            <a:srgbClr val="72675A"/>
          </a:solidFill>
          <a:latin typeface="+mj-lt"/>
          <a:ea typeface="+mj-ea"/>
          <a:cs typeface="+mj-cs"/>
          <a:sym typeface="Baskerville"/>
        </a:defRPr>
      </a:lvl6pPr>
      <a:lvl7pPr marL="2933700" indent="-419100" defTabSz="584200">
        <a:spcBef>
          <a:spcPts val="3800"/>
        </a:spcBef>
        <a:buSzPct val="100000"/>
        <a:buChar char="•"/>
        <a:defRPr sz="4000">
          <a:solidFill>
            <a:srgbClr val="72675A"/>
          </a:solidFill>
          <a:latin typeface="+mj-lt"/>
          <a:ea typeface="+mj-ea"/>
          <a:cs typeface="+mj-cs"/>
          <a:sym typeface="Baskerville"/>
        </a:defRPr>
      </a:lvl7pPr>
      <a:lvl8pPr marL="3352800" indent="-419100" defTabSz="584200">
        <a:spcBef>
          <a:spcPts val="3800"/>
        </a:spcBef>
        <a:buSzPct val="100000"/>
        <a:buChar char="•"/>
        <a:defRPr sz="4000">
          <a:solidFill>
            <a:srgbClr val="72675A"/>
          </a:solidFill>
          <a:latin typeface="+mj-lt"/>
          <a:ea typeface="+mj-ea"/>
          <a:cs typeface="+mj-cs"/>
          <a:sym typeface="Baskerville"/>
        </a:defRPr>
      </a:lvl8pPr>
      <a:lvl9pPr marL="3771900" indent="-419100" defTabSz="584200">
        <a:spcBef>
          <a:spcPts val="3800"/>
        </a:spcBef>
        <a:buSzPct val="100000"/>
        <a:buChar char="•"/>
        <a:defRPr sz="4000">
          <a:solidFill>
            <a:srgbClr val="72675A"/>
          </a:solidFill>
          <a:latin typeface="+mj-lt"/>
          <a:ea typeface="+mj-ea"/>
          <a:cs typeface="+mj-cs"/>
          <a:sym typeface="Baskerville"/>
        </a:defRPr>
      </a:lvl9pPr>
    </p:bodyStyle>
    <p:otherStyle>
      <a:lvl1pPr algn="ctr" defTabSz="584200">
        <a:defRPr>
          <a:solidFill>
            <a:schemeClr val="tx1"/>
          </a:solidFill>
          <a:effectLst>
            <a:outerShdw sx="100000" sy="100000" kx="0" ky="0" algn="b" rotWithShape="0" blurRad="25400" dist="23648" dir="16200000">
              <a:srgbClr val="000000">
                <a:alpha val="20689"/>
              </a:srgbClr>
            </a:outerShdw>
          </a:effectLst>
          <a:latin typeface="+mn-lt"/>
          <a:ea typeface="+mn-ea"/>
          <a:cs typeface="+mn-cs"/>
          <a:sym typeface="Baskerville"/>
        </a:defRPr>
      </a:lvl1pPr>
      <a:lvl2pPr indent="228600" algn="ctr" defTabSz="584200">
        <a:defRPr>
          <a:solidFill>
            <a:schemeClr val="tx1"/>
          </a:solidFill>
          <a:effectLst>
            <a:outerShdw sx="100000" sy="100000" kx="0" ky="0" algn="b" rotWithShape="0" blurRad="25400" dist="23648" dir="16200000">
              <a:srgbClr val="000000">
                <a:alpha val="20689"/>
              </a:srgbClr>
            </a:outerShdw>
          </a:effectLst>
          <a:latin typeface="+mn-lt"/>
          <a:ea typeface="+mn-ea"/>
          <a:cs typeface="+mn-cs"/>
          <a:sym typeface="Baskerville"/>
        </a:defRPr>
      </a:lvl2pPr>
      <a:lvl3pPr indent="457200" algn="ctr" defTabSz="584200">
        <a:defRPr>
          <a:solidFill>
            <a:schemeClr val="tx1"/>
          </a:solidFill>
          <a:effectLst>
            <a:outerShdw sx="100000" sy="100000" kx="0" ky="0" algn="b" rotWithShape="0" blurRad="25400" dist="23648" dir="16200000">
              <a:srgbClr val="000000">
                <a:alpha val="20689"/>
              </a:srgbClr>
            </a:outerShdw>
          </a:effectLst>
          <a:latin typeface="+mn-lt"/>
          <a:ea typeface="+mn-ea"/>
          <a:cs typeface="+mn-cs"/>
          <a:sym typeface="Baskerville"/>
        </a:defRPr>
      </a:lvl3pPr>
      <a:lvl4pPr indent="685800" algn="ctr" defTabSz="584200">
        <a:defRPr>
          <a:solidFill>
            <a:schemeClr val="tx1"/>
          </a:solidFill>
          <a:effectLst>
            <a:outerShdw sx="100000" sy="100000" kx="0" ky="0" algn="b" rotWithShape="0" blurRad="25400" dist="23648" dir="16200000">
              <a:srgbClr val="000000">
                <a:alpha val="20689"/>
              </a:srgbClr>
            </a:outerShdw>
          </a:effectLst>
          <a:latin typeface="+mn-lt"/>
          <a:ea typeface="+mn-ea"/>
          <a:cs typeface="+mn-cs"/>
          <a:sym typeface="Baskerville"/>
        </a:defRPr>
      </a:lvl4pPr>
      <a:lvl5pPr indent="914400" algn="ctr" defTabSz="584200">
        <a:defRPr>
          <a:solidFill>
            <a:schemeClr val="tx1"/>
          </a:solidFill>
          <a:effectLst>
            <a:outerShdw sx="100000" sy="100000" kx="0" ky="0" algn="b" rotWithShape="0" blurRad="25400" dist="23648" dir="16200000">
              <a:srgbClr val="000000">
                <a:alpha val="20689"/>
              </a:srgbClr>
            </a:outerShdw>
          </a:effectLst>
          <a:latin typeface="+mn-lt"/>
          <a:ea typeface="+mn-ea"/>
          <a:cs typeface="+mn-cs"/>
          <a:sym typeface="Baskerville"/>
        </a:defRPr>
      </a:lvl5pPr>
      <a:lvl6pPr indent="1143000" algn="ctr" defTabSz="584200">
        <a:defRPr>
          <a:solidFill>
            <a:schemeClr val="tx1"/>
          </a:solidFill>
          <a:effectLst>
            <a:outerShdw sx="100000" sy="100000" kx="0" ky="0" algn="b" rotWithShape="0" blurRad="25400" dist="23648" dir="16200000">
              <a:srgbClr val="000000">
                <a:alpha val="20689"/>
              </a:srgbClr>
            </a:outerShdw>
          </a:effectLst>
          <a:latin typeface="+mn-lt"/>
          <a:ea typeface="+mn-ea"/>
          <a:cs typeface="+mn-cs"/>
          <a:sym typeface="Baskerville"/>
        </a:defRPr>
      </a:lvl6pPr>
      <a:lvl7pPr indent="1371600" algn="ctr" defTabSz="584200">
        <a:defRPr>
          <a:solidFill>
            <a:schemeClr val="tx1"/>
          </a:solidFill>
          <a:effectLst>
            <a:outerShdw sx="100000" sy="100000" kx="0" ky="0" algn="b" rotWithShape="0" blurRad="25400" dist="23648" dir="16200000">
              <a:srgbClr val="000000">
                <a:alpha val="20689"/>
              </a:srgbClr>
            </a:outerShdw>
          </a:effectLst>
          <a:latin typeface="+mn-lt"/>
          <a:ea typeface="+mn-ea"/>
          <a:cs typeface="+mn-cs"/>
          <a:sym typeface="Baskerville"/>
        </a:defRPr>
      </a:lvl7pPr>
      <a:lvl8pPr indent="1600200" algn="ctr" defTabSz="584200">
        <a:defRPr>
          <a:solidFill>
            <a:schemeClr val="tx1"/>
          </a:solidFill>
          <a:effectLst>
            <a:outerShdw sx="100000" sy="100000" kx="0" ky="0" algn="b" rotWithShape="0" blurRad="25400" dist="23648" dir="16200000">
              <a:srgbClr val="000000">
                <a:alpha val="20689"/>
              </a:srgbClr>
            </a:outerShdw>
          </a:effectLst>
          <a:latin typeface="+mn-lt"/>
          <a:ea typeface="+mn-ea"/>
          <a:cs typeface="+mn-cs"/>
          <a:sym typeface="Baskerville"/>
        </a:defRPr>
      </a:lvl8pPr>
      <a:lvl9pPr indent="1828800" algn="ctr" defTabSz="584200">
        <a:defRPr>
          <a:solidFill>
            <a:schemeClr val="tx1"/>
          </a:solidFill>
          <a:effectLst>
            <a:outerShdw sx="100000" sy="100000" kx="0" ky="0" algn="b" rotWithShape="0" blurRad="25400" dist="23648" dir="16200000">
              <a:srgbClr val="000000">
                <a:alpha val="20689"/>
              </a:srgbClr>
            </a:outerShdw>
          </a:effectLst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hyperlink" Target="https://jira.schibsted.io/issues/?jql=project%20%3D%20%22Data%26Insight%22" TargetMode="Externa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atlassian.com/why-wiki-collaboration-software" TargetMode="Externa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3" Type="http://schemas.openxmlformats.org/officeDocument/2006/relationships/image" Target="../media/image2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3" Type="http://schemas.openxmlformats.org/officeDocument/2006/relationships/hyperlink" Target="https://confluence.atlassian.com/doc/tutorial-navigate-confluence-251005338.html" TargetMode="Externa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hyperlink" Target="http://blogs.atlassian.com/2013/11/publish-jira-reports-in-confluence-fast/" TargetMode="Externa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3" Type="http://schemas.openxmlformats.org/officeDocument/2006/relationships/image" Target="../media/image15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5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32" sz="5800">
                <a:solidFill>
                  <a:srgbClr val="EBEBEB"/>
                </a:solidFill>
                <a:effectLst>
                  <a:outerShdw sx="100000" sy="100000" kx="0" ky="0" algn="b" rotWithShape="0" blurRad="25400" dist="25400" dir="16200000">
                    <a:srgbClr val="000000">
                      <a:alpha val="50000"/>
                    </a:srgbClr>
                  </a:outerShdw>
                </a:effectLst>
              </a:rPr>
              <a:t>Jira</a:t>
            </a:r>
            <a:endParaRPr cap="all" spc="232" sz="5800">
              <a:solidFill>
                <a:srgbClr val="EBEBEB"/>
              </a:solidFill>
              <a:effectLst>
                <a:outerShdw sx="100000" sy="100000" kx="0" ky="0" algn="b" rotWithShape="0" blurRad="25400" dist="25400" dir="16200000">
                  <a:srgbClr val="000000">
                    <a:alpha val="50000"/>
                  </a:srgbClr>
                </a:outerShdw>
              </a:effectLst>
            </a:endParaRPr>
          </a:p>
          <a:p>
            <a:pPr lvl="0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32" sz="5800">
                <a:solidFill>
                  <a:srgbClr val="EBEBEB"/>
                </a:solidFill>
                <a:effectLst>
                  <a:outerShdw sx="100000" sy="100000" kx="0" ky="0" algn="b" rotWithShape="0" blurRad="25400" dist="25400" dir="16200000">
                    <a:srgbClr val="000000">
                      <a:alpha val="50000"/>
                    </a:srgbClr>
                  </a:outerShdw>
                </a:effectLst>
              </a:rPr>
              <a:t>Confluence</a:t>
            </a:r>
          </a:p>
        </p:txBody>
      </p:sp>
      <p:sp>
        <p:nvSpPr>
          <p:cNvPr id="36" name="Shape 3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pc="0" sz="1800">
                <a:solidFill>
                  <a:srgbClr val="000000"/>
                </a:solidFill>
                <a:effectLst/>
              </a:defRPr>
            </a:pPr>
            <a:r>
              <a:rPr spc="144" sz="3600">
                <a:solidFill>
                  <a:srgbClr val="FFFFFF"/>
                </a:solidFill>
                <a:effectLst>
                  <a:outerShdw sx="100000" sy="100000" kx="0" ky="0" algn="b" rotWithShape="0" blurRad="25400" dist="27326" dir="16200000">
                    <a:srgbClr val="000000">
                      <a:alpha val="50000"/>
                    </a:srgbClr>
                  </a:outerShdw>
                </a:effectLst>
              </a:rPr>
              <a:t>and something else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Screen Shot 2015-08-27 at 12.47.57.png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303080" y="2250246"/>
            <a:ext cx="8180721" cy="2785868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800">
                <a:solidFill>
                  <a:srgbClr val="817463"/>
                </a:solidFill>
              </a:rPr>
              <a:t>Issue Fields</a:t>
            </a:r>
          </a:p>
        </p:txBody>
      </p:sp>
      <p:sp>
        <p:nvSpPr>
          <p:cNvPr id="71" name="Shape 71"/>
          <p:cNvSpPr/>
          <p:nvPr>
            <p:ph type="body" idx="1"/>
          </p:nvPr>
        </p:nvSpPr>
        <p:spPr>
          <a:xfrm>
            <a:off x="920750" y="2698750"/>
            <a:ext cx="5118100" cy="6019800"/>
          </a:xfrm>
          <a:prstGeom prst="rect">
            <a:avLst/>
          </a:prstGeom>
        </p:spPr>
        <p:txBody>
          <a:bodyPr anchor="t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Text</a:t>
            </a:r>
            <a:endParaRPr sz="34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Tags</a:t>
            </a:r>
            <a:endParaRPr sz="34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Dates</a:t>
            </a:r>
            <a:endParaRPr sz="34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Select</a:t>
            </a:r>
            <a:endParaRPr sz="34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System</a:t>
            </a:r>
            <a:endParaRPr sz="3400">
              <a:solidFill>
                <a:srgbClr val="72675A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Priority</a:t>
            </a:r>
            <a:endParaRPr sz="3400">
              <a:solidFill>
                <a:srgbClr val="72675A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Status</a:t>
            </a:r>
            <a:endParaRPr sz="3400">
              <a:solidFill>
                <a:srgbClr val="72675A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Resolution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Screen Shot 2015-08-27 at 13.04.16.png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691306" y="2196293"/>
            <a:ext cx="7792495" cy="6038911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Shape 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800">
                <a:solidFill>
                  <a:srgbClr val="817463"/>
                </a:solidFill>
              </a:rPr>
              <a:t>Issue Workflow</a:t>
            </a:r>
          </a:p>
        </p:txBody>
      </p:sp>
      <p:sp>
        <p:nvSpPr>
          <p:cNvPr id="75" name="Shape 75"/>
          <p:cNvSpPr/>
          <p:nvPr>
            <p:ph type="body" idx="1"/>
          </p:nvPr>
        </p:nvSpPr>
        <p:spPr>
          <a:xfrm>
            <a:off x="920750" y="2698750"/>
            <a:ext cx="5118100" cy="6019800"/>
          </a:xfrm>
          <a:prstGeom prst="rect">
            <a:avLst/>
          </a:prstGeom>
        </p:spPr>
        <p:txBody>
          <a:bodyPr anchor="t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Customisable Workflows</a:t>
            </a:r>
            <a:endParaRPr sz="34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Transitions are important</a:t>
            </a:r>
            <a:endParaRPr sz="3400">
              <a:solidFill>
                <a:srgbClr val="72675A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Start Progress</a:t>
            </a:r>
            <a:endParaRPr sz="3400">
              <a:solidFill>
                <a:srgbClr val="72675A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Stop Progress</a:t>
            </a:r>
            <a:endParaRPr sz="3400">
              <a:solidFill>
                <a:srgbClr val="72675A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Resolve Issue</a:t>
            </a:r>
            <a:endParaRPr sz="3400">
              <a:solidFill>
                <a:srgbClr val="72675A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Reopen Issue</a:t>
            </a:r>
            <a:endParaRPr sz="34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Updates Status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Screen Shot 2015-08-27 at 14.59.0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27529" y="2583984"/>
            <a:ext cx="7694372" cy="4301055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800">
                <a:solidFill>
                  <a:srgbClr val="817463"/>
                </a:solidFill>
              </a:rPr>
              <a:t>Issue Search</a:t>
            </a:r>
          </a:p>
        </p:txBody>
      </p:sp>
      <p:sp>
        <p:nvSpPr>
          <p:cNvPr id="79" name="Shape 79"/>
          <p:cNvSpPr/>
          <p:nvPr>
            <p:ph type="body" idx="1"/>
          </p:nvPr>
        </p:nvSpPr>
        <p:spPr>
          <a:xfrm>
            <a:off x="920750" y="2698750"/>
            <a:ext cx="5118100" cy="6019800"/>
          </a:xfrm>
          <a:prstGeom prst="rect">
            <a:avLst/>
          </a:prstGeom>
        </p:spPr>
        <p:txBody>
          <a:bodyPr anchor="t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Quick</a:t>
            </a:r>
            <a:endParaRPr sz="34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Basic</a:t>
            </a:r>
            <a:endParaRPr sz="34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Advanced</a:t>
            </a:r>
            <a:endParaRPr sz="3400">
              <a:solidFill>
                <a:srgbClr val="72675A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jql</a:t>
            </a:r>
            <a:endParaRPr sz="3400">
              <a:solidFill>
                <a:srgbClr val="72675A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endParaRPr sz="34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Bulk Change</a:t>
            </a:r>
            <a:endParaRPr sz="34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Save &amp; Share</a:t>
            </a:r>
          </a:p>
        </p:txBody>
      </p:sp>
      <p:sp>
        <p:nvSpPr>
          <p:cNvPr id="80" name="Shape 80"/>
          <p:cNvSpPr/>
          <p:nvPr/>
        </p:nvSpPr>
        <p:spPr>
          <a:xfrm>
            <a:off x="5420903" y="7562849"/>
            <a:ext cx="216299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3" invalidUrl="" action="" tgtFrame="" tooltip="" history="1" highlightClick="0" endSnd="0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3600" u="sng">
                <a:solidFill>
                  <a:srgbClr val="72675A"/>
                </a:solidFill>
                <a:hlinkClick r:id="rId3" invalidUrl="" action="" tgtFrame="" tooltip="" history="1" highlightClick="0" endSnd="0"/>
              </a:rPr>
              <a:t>Live Demo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Screen Shot 2015-08-27 at 12.37.1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56153" y="3016370"/>
            <a:ext cx="6090054" cy="4214704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Shape 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800">
                <a:solidFill>
                  <a:srgbClr val="817463"/>
                </a:solidFill>
              </a:rPr>
              <a:t>Dashboards</a:t>
            </a:r>
          </a:p>
        </p:txBody>
      </p:sp>
      <p:sp>
        <p:nvSpPr>
          <p:cNvPr id="84" name="Shape 84"/>
          <p:cNvSpPr/>
          <p:nvPr>
            <p:ph type="body" idx="1"/>
          </p:nvPr>
        </p:nvSpPr>
        <p:spPr>
          <a:xfrm>
            <a:off x="920750" y="2698750"/>
            <a:ext cx="5686326" cy="6019801"/>
          </a:xfrm>
          <a:prstGeom prst="rect">
            <a:avLst/>
          </a:prstGeom>
        </p:spPr>
        <p:txBody>
          <a:bodyPr anchor="t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Graphical presentation of …</a:t>
            </a:r>
            <a:endParaRPr sz="34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Private or Public</a:t>
            </a:r>
            <a:endParaRPr sz="34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Multiple Gadgets</a:t>
            </a:r>
            <a:endParaRPr sz="34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Graphs, tags, filters, streams,</a:t>
            </a:r>
            <a:endParaRPr sz="34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34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Wallboard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creen Shot 2015-08-27 at 15.00.3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7670" y="4435823"/>
            <a:ext cx="12278061" cy="4500016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hape 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800">
                <a:solidFill>
                  <a:srgbClr val="817463"/>
                </a:solidFill>
              </a:rPr>
              <a:t>Agile</a:t>
            </a:r>
          </a:p>
        </p:txBody>
      </p:sp>
      <p:sp>
        <p:nvSpPr>
          <p:cNvPr id="88" name="Shape 88"/>
          <p:cNvSpPr/>
          <p:nvPr>
            <p:ph type="body" idx="1"/>
          </p:nvPr>
        </p:nvSpPr>
        <p:spPr>
          <a:xfrm>
            <a:off x="920749" y="2698749"/>
            <a:ext cx="9992074" cy="6019801"/>
          </a:xfrm>
          <a:prstGeom prst="rect">
            <a:avLst/>
          </a:prstGeom>
        </p:spPr>
        <p:txBody>
          <a:bodyPr anchor="t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Visual layer to do Kanban or Scrum</a:t>
            </a:r>
            <a:endParaRPr sz="34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One Screen view of full project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Screen Shot 2015-08-27 at 12.45.0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56154" y="2652473"/>
            <a:ext cx="6090054" cy="4942498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Shape 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800">
                <a:solidFill>
                  <a:srgbClr val="817463"/>
                </a:solidFill>
              </a:rPr>
              <a:t>Other Nice Things</a:t>
            </a:r>
          </a:p>
        </p:txBody>
      </p:sp>
      <p:sp>
        <p:nvSpPr>
          <p:cNvPr id="92" name="Shape 92"/>
          <p:cNvSpPr/>
          <p:nvPr>
            <p:ph type="body" idx="1"/>
          </p:nvPr>
        </p:nvSpPr>
        <p:spPr>
          <a:xfrm>
            <a:off x="920750" y="2698750"/>
            <a:ext cx="5686326" cy="6019800"/>
          </a:xfrm>
          <a:prstGeom prst="rect">
            <a:avLst/>
          </a:prstGeom>
        </p:spPr>
        <p:txBody>
          <a:bodyPr anchor="t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Collaboration with @</a:t>
            </a:r>
            <a:endParaRPr sz="34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Watch / Notify</a:t>
            </a:r>
            <a:endParaRPr sz="34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Reports</a:t>
            </a:r>
            <a:endParaRPr sz="34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Plugins: Tempo, Structure, …</a:t>
            </a:r>
            <a:endParaRPr sz="34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Integration with GitHub, fishEye, …</a:t>
            </a:r>
            <a:endParaRPr sz="34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HotKeys</a:t>
            </a: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DemoTime.png"/>
          <p:cNvPicPr/>
          <p:nvPr/>
        </p:nvPicPr>
        <p:blipFill>
          <a:blip r:embed="rId2">
            <a:extLst/>
          </a:blip>
          <a:srcRect l="0" t="1647" r="0" b="1647"/>
          <a:stretch>
            <a:fillRect/>
          </a:stretch>
        </p:blipFill>
        <p:spPr>
          <a:xfrm>
            <a:off x="1016000" y="1219200"/>
            <a:ext cx="10985500" cy="5588000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Shape 9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15151"/>
                </a:solidFill>
              </a:rPr>
              <a:t>Demo time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32" sz="5800">
                <a:solidFill>
                  <a:srgbClr val="EBEBEB"/>
                </a:solidFill>
                <a:effectLst>
                  <a:outerShdw sx="100000" sy="100000" kx="0" ky="0" algn="b" rotWithShape="0" blurRad="25400" dist="25400" dir="16200000">
                    <a:srgbClr val="000000">
                      <a:alpha val="50000"/>
                    </a:srgbClr>
                  </a:outerShdw>
                </a:effectLst>
              </a:rPr>
              <a:t>Confluence</a:t>
            </a: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5800" u="sng">
                <a:solidFill>
                  <a:srgbClr val="817463"/>
                </a:solidFill>
                <a:hlinkClick r:id="rId2" invalidUrl="" action="" tgtFrame="" tooltip="" history="1" highlightClick="0" endSnd="0"/>
              </a:rPr>
              <a:t>Why</a:t>
            </a:r>
          </a:p>
        </p:txBody>
      </p:sp>
      <p:sp>
        <p:nvSpPr>
          <p:cNvPr id="100" name="Shape 10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2675A"/>
                </a:solidFill>
              </a:rPr>
              <a:t>Need to keep documentation alive</a:t>
            </a:r>
            <a:endParaRPr sz="40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2675A"/>
                </a:solidFill>
              </a:rPr>
              <a:t>It has to be easy</a:t>
            </a:r>
            <a:endParaRPr sz="40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2675A"/>
                </a:solidFill>
              </a:rPr>
              <a:t>Single point of failure</a:t>
            </a:r>
            <a:endParaRPr sz="40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2675A"/>
                </a:solidFill>
              </a:rPr>
              <a:t>Collaborative</a:t>
            </a:r>
            <a:endParaRPr sz="40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40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2675A"/>
                </a:solidFill>
              </a:rPr>
              <a:t>Leave No Data Behind</a:t>
            </a:r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800">
                <a:solidFill>
                  <a:srgbClr val="817463"/>
                </a:solidFill>
              </a:rPr>
              <a:t>How</a:t>
            </a:r>
          </a:p>
        </p:txBody>
      </p:sp>
      <p:sp>
        <p:nvSpPr>
          <p:cNvPr id="103" name="Shape 10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2675A"/>
                </a:solidFill>
              </a:rPr>
              <a:t>Spaces &amp; projects</a:t>
            </a:r>
            <a:endParaRPr sz="40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2675A"/>
                </a:solidFill>
              </a:rPr>
              <a:t>Mentions and Colaboration</a:t>
            </a:r>
            <a:endParaRPr sz="40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2675A"/>
                </a:solidFill>
              </a:rPr>
              <a:t>Version Control</a:t>
            </a:r>
            <a:endParaRPr sz="40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2675A"/>
                </a:solidFill>
              </a:rPr>
              <a:t>Plugins and Extensions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40"/>
          <p:cNvGrpSpPr/>
          <p:nvPr/>
        </p:nvGrpSpPr>
        <p:grpSpPr>
          <a:xfrm>
            <a:off x="6604000" y="2857500"/>
            <a:ext cx="5549601" cy="5702301"/>
            <a:chOff x="-139700" y="-139700"/>
            <a:chExt cx="5549600" cy="5702300"/>
          </a:xfrm>
        </p:grpSpPr>
        <p:pic>
          <p:nvPicPr>
            <p:cNvPr id="39" name="atlassian_459x258.jpg"/>
            <p:cNvPicPr/>
            <p:nvPr/>
          </p:nvPicPr>
          <p:blipFill>
            <a:blip r:embed="rId2">
              <a:extLst/>
            </a:blip>
            <a:srcRect l="22558" t="0" r="22558" b="0"/>
            <a:stretch>
              <a:fillRect/>
            </a:stretch>
          </p:blipFill>
          <p:spPr>
            <a:xfrm>
              <a:off x="0" y="0"/>
              <a:ext cx="5270201" cy="53975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8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39700" y="-139700"/>
              <a:ext cx="5549601" cy="5702300"/>
            </a:xfrm>
            <a:prstGeom prst="rect">
              <a:avLst/>
            </a:prstGeom>
            <a:effectLst/>
          </p:spPr>
        </p:pic>
      </p:grpSp>
      <p:sp>
        <p:nvSpPr>
          <p:cNvPr id="41" name="Shape 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800">
                <a:solidFill>
                  <a:srgbClr val="817463"/>
                </a:solidFill>
              </a:rPr>
              <a:t>Agenda</a:t>
            </a:r>
          </a:p>
        </p:txBody>
      </p:sp>
      <p:sp>
        <p:nvSpPr>
          <p:cNvPr id="42" name="Shape 4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JIRA</a:t>
            </a:r>
            <a:endParaRPr sz="3400">
              <a:solidFill>
                <a:srgbClr val="72675A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Why</a:t>
            </a:r>
            <a:endParaRPr sz="3400">
              <a:solidFill>
                <a:srgbClr val="72675A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How</a:t>
            </a:r>
            <a:endParaRPr sz="3400">
              <a:solidFill>
                <a:srgbClr val="72675A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Tools</a:t>
            </a:r>
            <a:endParaRPr sz="34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Confluence</a:t>
            </a:r>
            <a:endParaRPr sz="3400">
              <a:solidFill>
                <a:srgbClr val="72675A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Why</a:t>
            </a:r>
            <a:endParaRPr sz="3400">
              <a:solidFill>
                <a:srgbClr val="72675A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How</a:t>
            </a:r>
            <a:endParaRPr sz="3400">
              <a:solidFill>
                <a:srgbClr val="72675A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Tools</a:t>
            </a:r>
            <a:endParaRPr sz="34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External Links</a:t>
            </a: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wheel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34612" y="3123385"/>
            <a:ext cx="7135758" cy="4081654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hape 1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3" invalidUrl="" action="" tgtFrame="" tooltip="" history="1" highlightClick="0" endSnd="0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5800" u="sng">
                <a:solidFill>
                  <a:srgbClr val="817463"/>
                </a:solidFill>
                <a:hlinkClick r:id="rId3" invalidUrl="" action="" tgtFrame="" tooltip="" history="1" highlightClick="0" endSnd="0"/>
              </a:rPr>
              <a:t>Spaces</a:t>
            </a:r>
          </a:p>
        </p:txBody>
      </p: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Screen Shot 2015-08-27 at 16.53.1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43700" y="4278000"/>
            <a:ext cx="5270201" cy="2835900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Shape 1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800">
                <a:solidFill>
                  <a:srgbClr val="817463"/>
                </a:solidFill>
              </a:rPr>
              <a:t>Pages</a:t>
            </a:r>
          </a:p>
        </p:txBody>
      </p:sp>
      <p:sp>
        <p:nvSpPr>
          <p:cNvPr id="110" name="Shape 11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Templates to makes things consistent &amp; fast</a:t>
            </a:r>
            <a:endParaRPr sz="34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Custom templates</a:t>
            </a:r>
            <a:endParaRPr sz="34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Widgets &amp; macros</a:t>
            </a:r>
            <a:endParaRPr sz="34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Collaborate over a page section, text, …</a:t>
            </a:r>
            <a:endParaRPr sz="34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Restrictions</a:t>
            </a:r>
            <a:endParaRPr sz="34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Like</a:t>
            </a: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0" mar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2675A"/>
                </a:solidFill>
              </a:rPr>
              <a:t>Let’s create:</a:t>
            </a:r>
            <a:endParaRPr sz="4000">
              <a:solidFill>
                <a:srgbClr val="72675A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2675A"/>
                </a:solidFill>
              </a:rPr>
              <a:t>A blog entry for today’s event</a:t>
            </a:r>
            <a:endParaRPr sz="4000">
              <a:solidFill>
                <a:srgbClr val="72675A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2675A"/>
                </a:solidFill>
              </a:rPr>
              <a:t>A retrospective</a:t>
            </a:r>
            <a:endParaRPr sz="4000">
              <a:solidFill>
                <a:srgbClr val="72675A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2675A"/>
                </a:solidFill>
              </a:rPr>
              <a:t>Edit the Learning Friday’s page</a:t>
            </a:r>
            <a:endParaRPr sz="4000">
              <a:solidFill>
                <a:srgbClr val="72675A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2675A"/>
                </a:solidFill>
              </a:rPr>
              <a:t>Spam some people</a:t>
            </a:r>
          </a:p>
        </p:txBody>
      </p:sp>
      <p:pic>
        <p:nvPicPr>
          <p:cNvPr id="113" name="DemoTime.png"/>
          <p:cNvPicPr/>
          <p:nvPr/>
        </p:nvPicPr>
        <p:blipFill>
          <a:blip r:embed="rId2">
            <a:extLst/>
          </a:blip>
          <a:srcRect l="0" t="1647" r="0" b="1647"/>
          <a:stretch>
            <a:fillRect/>
          </a:stretch>
        </p:blipFill>
        <p:spPr>
          <a:xfrm>
            <a:off x="4332485" y="357771"/>
            <a:ext cx="4339998" cy="22076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title"/>
          </p:nvPr>
        </p:nvSpPr>
        <p:spPr>
          <a:xfrm>
            <a:off x="1079500" y="1691034"/>
            <a:ext cx="11176000" cy="6371532"/>
          </a:xfrm>
          <a:prstGeom prst="rect">
            <a:avLst/>
          </a:prstGeom>
        </p:spPr>
        <p:txBody>
          <a:bodyPr/>
          <a:lstStyle/>
          <a:p>
            <a:pPr lvl="0" defTabSz="473201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187" sz="4698">
                <a:solidFill>
                  <a:srgbClr val="EBEBEB"/>
                </a:solidFill>
                <a:effectLst>
                  <a:outerShdw sx="100000" sy="100000" kx="0" ky="0" algn="b" rotWithShape="0" blurRad="20574" dist="20574" dir="16200000">
                    <a:srgbClr val="000000">
                      <a:alpha val="50000"/>
                    </a:srgbClr>
                  </a:outerShdw>
                </a:effectLst>
              </a:rPr>
              <a:t>Jira</a:t>
            </a:r>
            <a:endParaRPr cap="all" spc="187" sz="4698">
              <a:solidFill>
                <a:srgbClr val="EBEBEB"/>
              </a:solidFill>
              <a:effectLst>
                <a:outerShdw sx="100000" sy="100000" kx="0" ky="0" algn="b" rotWithShape="0" blurRad="20574" dist="20574" dir="16200000">
                  <a:srgbClr val="000000">
                    <a:alpha val="50000"/>
                  </a:srgbClr>
                </a:outerShdw>
              </a:effectLst>
            </a:endParaRPr>
          </a:p>
          <a:p>
            <a:pPr lvl="0" defTabSz="473201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187" sz="4698">
                <a:solidFill>
                  <a:srgbClr val="EBEBEB"/>
                </a:solidFill>
                <a:effectLst>
                  <a:outerShdw sx="100000" sy="100000" kx="0" ky="0" algn="b" rotWithShape="0" blurRad="20574" dist="20574" dir="16200000">
                    <a:srgbClr val="000000">
                      <a:alpha val="50000"/>
                    </a:srgbClr>
                  </a:outerShdw>
                </a:effectLst>
              </a:rPr>
              <a:t>+</a:t>
            </a:r>
            <a:endParaRPr cap="all" spc="187" sz="4698">
              <a:solidFill>
                <a:srgbClr val="EBEBEB"/>
              </a:solidFill>
              <a:effectLst>
                <a:outerShdw sx="100000" sy="100000" kx="0" ky="0" algn="b" rotWithShape="0" blurRad="20574" dist="20574" dir="16200000">
                  <a:srgbClr val="000000">
                    <a:alpha val="50000"/>
                  </a:srgbClr>
                </a:outerShdw>
              </a:effectLst>
            </a:endParaRPr>
          </a:p>
          <a:p>
            <a:pPr lvl="0" defTabSz="473201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187" sz="4698">
                <a:solidFill>
                  <a:srgbClr val="EBEBEB"/>
                </a:solidFill>
                <a:effectLst>
                  <a:outerShdw sx="100000" sy="100000" kx="0" ky="0" algn="b" rotWithShape="0" blurRad="20574" dist="20574" dir="16200000">
                    <a:srgbClr val="000000">
                      <a:alpha val="50000"/>
                    </a:srgbClr>
                  </a:outerShdw>
                </a:effectLst>
              </a:rPr>
              <a:t>confluence</a:t>
            </a:r>
            <a:endParaRPr cap="all" spc="187" sz="4698">
              <a:solidFill>
                <a:srgbClr val="EBEBEB"/>
              </a:solidFill>
              <a:effectLst>
                <a:outerShdw sx="100000" sy="100000" kx="0" ky="0" algn="b" rotWithShape="0" blurRad="20574" dist="20574" dir="16200000">
                  <a:srgbClr val="000000">
                    <a:alpha val="50000"/>
                  </a:srgbClr>
                </a:outerShdw>
              </a:effectLst>
            </a:endParaRPr>
          </a:p>
          <a:p>
            <a:pPr lvl="0" defTabSz="473201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187" sz="4698">
                <a:solidFill>
                  <a:srgbClr val="EBEBEB"/>
                </a:solidFill>
                <a:effectLst>
                  <a:outerShdw sx="100000" sy="100000" kx="0" ky="0" algn="b" rotWithShape="0" blurRad="20574" dist="20574" dir="16200000">
                    <a:srgbClr val="000000">
                      <a:alpha val="50000"/>
                    </a:srgbClr>
                  </a:outerShdw>
                </a:effectLst>
              </a:rPr>
              <a:t>+</a:t>
            </a:r>
            <a:endParaRPr cap="all" spc="187" sz="4698">
              <a:solidFill>
                <a:srgbClr val="EBEBEB"/>
              </a:solidFill>
              <a:effectLst>
                <a:outerShdw sx="100000" sy="100000" kx="0" ky="0" algn="b" rotWithShape="0" blurRad="20574" dist="20574" dir="16200000">
                  <a:srgbClr val="000000">
                    <a:alpha val="50000"/>
                  </a:srgbClr>
                </a:outerShdw>
              </a:effectLst>
            </a:endParaRPr>
          </a:p>
          <a:p>
            <a:pPr lvl="0" defTabSz="473201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187" sz="4698">
                <a:solidFill>
                  <a:srgbClr val="EBEBEB"/>
                </a:solidFill>
                <a:effectLst>
                  <a:outerShdw sx="100000" sy="100000" kx="0" ky="0" algn="b" rotWithShape="0" blurRad="20574" dist="20574" dir="16200000">
                    <a:srgbClr val="000000">
                      <a:alpha val="50000"/>
                    </a:srgbClr>
                  </a:outerShdw>
                </a:effectLst>
              </a:rPr>
              <a:t>GitHuB</a:t>
            </a:r>
            <a:endParaRPr cap="all" spc="187" sz="4698">
              <a:solidFill>
                <a:srgbClr val="EBEBEB"/>
              </a:solidFill>
              <a:effectLst>
                <a:outerShdw sx="100000" sy="100000" kx="0" ky="0" algn="b" rotWithShape="0" blurRad="20574" dist="20574" dir="16200000">
                  <a:srgbClr val="000000">
                    <a:alpha val="50000"/>
                  </a:srgbClr>
                </a:outerShdw>
              </a:effectLst>
            </a:endParaRPr>
          </a:p>
          <a:p>
            <a:pPr lvl="0" defTabSz="473201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187" sz="4698">
                <a:solidFill>
                  <a:srgbClr val="EBEBEB"/>
                </a:solidFill>
                <a:effectLst>
                  <a:outerShdw sx="100000" sy="100000" kx="0" ky="0" algn="b" rotWithShape="0" blurRad="20574" dist="20574" dir="16200000">
                    <a:srgbClr val="000000">
                      <a:alpha val="50000"/>
                    </a:srgbClr>
                  </a:outerShdw>
                </a:effectLst>
              </a:rPr>
              <a:t>+ </a:t>
            </a:r>
            <a:endParaRPr cap="all" spc="187" sz="4698">
              <a:solidFill>
                <a:srgbClr val="EBEBEB"/>
              </a:solidFill>
              <a:effectLst>
                <a:outerShdw sx="100000" sy="100000" kx="0" ky="0" algn="b" rotWithShape="0" blurRad="20574" dist="20574" dir="16200000">
                  <a:srgbClr val="000000">
                    <a:alpha val="50000"/>
                  </a:srgbClr>
                </a:outerShdw>
              </a:effectLst>
            </a:endParaRPr>
          </a:p>
          <a:p>
            <a:pPr lvl="0" defTabSz="473201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187" sz="4698">
                <a:solidFill>
                  <a:srgbClr val="EBEBEB"/>
                </a:solidFill>
                <a:effectLst>
                  <a:outerShdw sx="100000" sy="100000" kx="0" ky="0" algn="b" rotWithShape="0" blurRad="20574" dist="20574" dir="16200000">
                    <a:srgbClr val="000000">
                      <a:alpha val="50000"/>
                    </a:srgbClr>
                  </a:outerShdw>
                </a:effectLst>
              </a:rPr>
              <a:t>FishEye</a:t>
            </a:r>
            <a:endParaRPr cap="all" spc="187" sz="4698">
              <a:solidFill>
                <a:srgbClr val="EBEBEB"/>
              </a:solidFill>
              <a:effectLst>
                <a:outerShdw sx="100000" sy="100000" kx="0" ky="0" algn="b" rotWithShape="0" blurRad="20574" dist="20574" dir="16200000">
                  <a:srgbClr val="000000">
                    <a:alpha val="50000"/>
                  </a:srgbClr>
                </a:outerShdw>
              </a:effectLst>
            </a:endParaRPr>
          </a:p>
          <a:p>
            <a:pPr lvl="0" defTabSz="473201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187" sz="4698">
                <a:solidFill>
                  <a:srgbClr val="EBEBEB"/>
                </a:solidFill>
                <a:effectLst>
                  <a:outerShdw sx="100000" sy="100000" kx="0" ky="0" algn="b" rotWithShape="0" blurRad="20574" dist="20574" dir="16200000">
                    <a:srgbClr val="000000">
                      <a:alpha val="50000"/>
                    </a:srgbClr>
                  </a:outerShdw>
                </a:effectLst>
              </a:rPr>
              <a:t>+ </a:t>
            </a:r>
            <a:endParaRPr cap="all" spc="187" sz="4698">
              <a:solidFill>
                <a:srgbClr val="EBEBEB"/>
              </a:solidFill>
              <a:effectLst>
                <a:outerShdw sx="100000" sy="100000" kx="0" ky="0" algn="b" rotWithShape="0" blurRad="20574" dist="20574" dir="16200000">
                  <a:srgbClr val="000000">
                    <a:alpha val="50000"/>
                  </a:srgbClr>
                </a:outerShdw>
              </a:effectLst>
            </a:endParaRPr>
          </a:p>
          <a:p>
            <a:pPr lvl="0" defTabSz="473201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187" sz="4698">
                <a:solidFill>
                  <a:srgbClr val="EBEBEB"/>
                </a:solidFill>
                <a:effectLst>
                  <a:outerShdw sx="100000" sy="100000" kx="0" ky="0" algn="b" rotWithShape="0" blurRad="20574" dist="20574" dir="16200000">
                    <a:srgbClr val="000000">
                      <a:alpha val="50000"/>
                    </a:srgbClr>
                  </a:outerShdw>
                </a:effectLst>
              </a:rPr>
              <a:t>Crucible</a:t>
            </a:r>
          </a:p>
        </p:txBody>
      </p:sp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creen Shot 2015-08-27 at 17.21.31.png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743700" y="3014306"/>
            <a:ext cx="5270201" cy="3001088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1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800">
                <a:solidFill>
                  <a:srgbClr val="817463"/>
                </a:solidFill>
              </a:rPr>
              <a:t>Atlassian Products</a:t>
            </a:r>
          </a:p>
        </p:txBody>
      </p:sp>
      <p:sp>
        <p:nvSpPr>
          <p:cNvPr id="119" name="Shape 119"/>
          <p:cNvSpPr/>
          <p:nvPr>
            <p:ph type="body" idx="1"/>
          </p:nvPr>
        </p:nvSpPr>
        <p:spPr>
          <a:xfrm>
            <a:off x="914400" y="2705100"/>
            <a:ext cx="5736184" cy="60198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Atlassian products are widely integrated</a:t>
            </a:r>
            <a:endParaRPr sz="34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You can create an issue for a comment on confluence</a:t>
            </a:r>
            <a:endParaRPr sz="34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 u="sng">
                <a:solidFill>
                  <a:srgbClr val="72675A"/>
                </a:solidFill>
                <a:hlinkClick r:id="rId3" invalidUrl="" action="" tgtFrame="" tooltip="" history="1" highlightClick="0" endSnd="0"/>
              </a:rPr>
              <a:t>Create a report on confluence for a Jira release</a:t>
            </a:r>
            <a:endParaRPr sz="34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Show crucible code reviews on Jira</a:t>
            </a:r>
            <a:endParaRPr sz="34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Release to Prod with bambu</a:t>
            </a:r>
            <a:endParaRPr sz="34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….</a:t>
            </a:r>
          </a:p>
        </p:txBody>
      </p:sp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123"/>
          <p:cNvGrpSpPr/>
          <p:nvPr/>
        </p:nvGrpSpPr>
        <p:grpSpPr>
          <a:xfrm>
            <a:off x="6604000" y="2857500"/>
            <a:ext cx="5549601" cy="5702301"/>
            <a:chOff x="-139700" y="-139700"/>
            <a:chExt cx="5549600" cy="5702300"/>
          </a:xfrm>
        </p:grpSpPr>
        <p:pic>
          <p:nvPicPr>
            <p:cNvPr id="122" name="CA20172_3267x2130.jpeg"/>
            <p:cNvPicPr/>
            <p:nvPr/>
          </p:nvPicPr>
          <p:blipFill>
            <a:blip r:embed="rId2">
              <a:extLst/>
            </a:blip>
            <a:srcRect l="4857" t="26055" r="57250" b="14393"/>
            <a:stretch>
              <a:fillRect/>
            </a:stretch>
          </p:blipFill>
          <p:spPr>
            <a:xfrm>
              <a:off x="0" y="0"/>
              <a:ext cx="5270201" cy="53975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1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39700" y="-139700"/>
              <a:ext cx="5549601" cy="5702300"/>
            </a:xfrm>
            <a:prstGeom prst="rect">
              <a:avLst/>
            </a:prstGeom>
            <a:effectLst/>
          </p:spPr>
        </p:pic>
      </p:grpSp>
      <p:sp>
        <p:nvSpPr>
          <p:cNvPr id="124" name="Shape 1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800">
                <a:solidFill>
                  <a:srgbClr val="817463"/>
                </a:solidFill>
              </a:rPr>
              <a:t>Integration with other tools</a:t>
            </a:r>
          </a:p>
        </p:txBody>
      </p:sp>
      <p:sp>
        <p:nvSpPr>
          <p:cNvPr id="125" name="Shape 12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Show github branches on jira</a:t>
            </a:r>
            <a:endParaRPr sz="34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Create branches for tasks directly from jira (plugin)</a:t>
            </a:r>
            <a:endParaRPr sz="34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Release with external tools (plugin)</a:t>
            </a:r>
            <a:endParaRPr sz="34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Make your own plugin to integrate with jira or search in the marketplace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pc="0" sz="1800">
                <a:solidFill>
                  <a:srgbClr val="000000"/>
                </a:solidFill>
                <a:effectLst/>
              </a:defRPr>
            </a:pPr>
            <a:r>
              <a:rPr cap="all" spc="232" sz="5800">
                <a:solidFill>
                  <a:srgbClr val="EBEBEB"/>
                </a:solidFill>
                <a:effectLst>
                  <a:outerShdw sx="100000" sy="100000" kx="0" ky="0" algn="b" rotWithShape="0" blurRad="25400" dist="25400" dir="16200000">
                    <a:srgbClr val="000000">
                      <a:alpha val="50000"/>
                    </a:srgbClr>
                  </a:outerShdw>
                </a:effectLst>
              </a:rPr>
              <a:t>Jira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800">
                <a:solidFill>
                  <a:srgbClr val="817463"/>
                </a:solidFill>
              </a:rPr>
              <a:t>Why</a:t>
            </a:r>
          </a:p>
        </p:txBody>
      </p:sp>
      <p:sp>
        <p:nvSpPr>
          <p:cNvPr id="47" name="Shape 4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2675A"/>
                </a:solidFill>
              </a:rPr>
              <a:t>Managers need to plan a project</a:t>
            </a:r>
            <a:endParaRPr sz="40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2675A"/>
                </a:solidFill>
              </a:rPr>
              <a:t>Devs need to focus on one task</a:t>
            </a:r>
            <a:endParaRPr sz="40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2675A"/>
                </a:solidFill>
              </a:rPr>
              <a:t>Everybody needs to track status of a project</a:t>
            </a:r>
            <a:endParaRPr sz="40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40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2675A"/>
                </a:solidFill>
              </a:rPr>
              <a:t>Leave No Data Behind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800">
                <a:solidFill>
                  <a:srgbClr val="817463"/>
                </a:solidFill>
              </a:rPr>
              <a:t>How</a:t>
            </a:r>
          </a:p>
        </p:txBody>
      </p:sp>
      <p:sp>
        <p:nvSpPr>
          <p:cNvPr id="50" name="Shape 5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2675A"/>
                </a:solidFill>
              </a:rPr>
              <a:t>Task tracker App: prioritisation and visibility</a:t>
            </a:r>
            <a:endParaRPr sz="40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2675A"/>
                </a:solidFill>
              </a:rPr>
              <a:t>Plan the roadmap: milestones, due dates, work load</a:t>
            </a:r>
            <a:endParaRPr sz="40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72675A"/>
                </a:solidFill>
              </a:rPr>
              <a:t>Report: Review historic data to take decisions and estimate better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800">
                <a:solidFill>
                  <a:srgbClr val="817463"/>
                </a:solidFill>
              </a:rPr>
              <a:t>Tools</a:t>
            </a:r>
          </a:p>
        </p:txBody>
      </p:sp>
      <p:sp>
        <p:nvSpPr>
          <p:cNvPr id="53" name="Shape 5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Projects</a:t>
            </a:r>
            <a:endParaRPr sz="34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Issues</a:t>
            </a:r>
            <a:endParaRPr sz="34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DashBoards</a:t>
            </a:r>
            <a:endParaRPr sz="34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Agile</a:t>
            </a:r>
          </a:p>
        </p:txBody>
      </p:sp>
      <p:pic>
        <p:nvPicPr>
          <p:cNvPr id="54" name="Screen Shot 2015-08-27 at 09.53.02.png"/>
          <p:cNvPicPr/>
          <p:nvPr/>
        </p:nvPicPr>
        <p:blipFill>
          <a:blip r:embed="rId2">
            <a:extLst/>
          </a:blip>
          <a:srcRect l="0" t="0" r="2734" b="0"/>
          <a:stretch>
            <a:fillRect/>
          </a:stretch>
        </p:blipFill>
        <p:spPr>
          <a:xfrm>
            <a:off x="5693050" y="2688363"/>
            <a:ext cx="6549751" cy="779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d376b2b298840434afcfc29a0b0d11113626ad92332a3b28e9476f70405d56a3.jpg"/>
          <p:cNvPicPr/>
          <p:nvPr/>
        </p:nvPicPr>
        <p:blipFill>
          <a:blip r:embed="rId3">
            <a:extLst/>
          </a:blip>
          <a:srcRect l="5065" t="0" r="5065" b="0"/>
          <a:stretch>
            <a:fillRect/>
          </a:stretch>
        </p:blipFill>
        <p:spPr>
          <a:xfrm>
            <a:off x="5645745" y="3247473"/>
            <a:ext cx="6644332" cy="49350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creen Shot 2015-08-27 at 12.31.1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95839" y="2943914"/>
            <a:ext cx="5775262" cy="4751331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hape 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800">
                <a:solidFill>
                  <a:srgbClr val="817463"/>
                </a:solidFill>
              </a:rPr>
              <a:t>Projects</a:t>
            </a:r>
          </a:p>
        </p:txBody>
      </p:sp>
      <p:sp>
        <p:nvSpPr>
          <p:cNvPr id="59" name="Shape 59"/>
          <p:cNvSpPr/>
          <p:nvPr>
            <p:ph type="body" idx="1"/>
          </p:nvPr>
        </p:nvSpPr>
        <p:spPr>
          <a:xfrm>
            <a:off x="920750" y="2698750"/>
            <a:ext cx="5118100" cy="6019801"/>
          </a:xfrm>
          <a:prstGeom prst="rect">
            <a:avLst/>
          </a:prstGeom>
        </p:spPr>
        <p:txBody>
          <a:bodyPr anchor="t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It’s a group of Issues</a:t>
            </a:r>
            <a:endParaRPr sz="34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Plus a set of configurations</a:t>
            </a:r>
            <a:endParaRPr sz="34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Versions: released / unreleased</a:t>
            </a:r>
            <a:endParaRPr sz="34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Components: modules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800">
                <a:solidFill>
                  <a:srgbClr val="817463"/>
                </a:solidFill>
              </a:rPr>
              <a:t>Issues</a:t>
            </a:r>
          </a:p>
        </p:txBody>
      </p:sp>
      <p:sp>
        <p:nvSpPr>
          <p:cNvPr id="62" name="Shape 62"/>
          <p:cNvSpPr/>
          <p:nvPr>
            <p:ph type="body" idx="1"/>
          </p:nvPr>
        </p:nvSpPr>
        <p:spPr>
          <a:xfrm>
            <a:off x="920750" y="2698750"/>
            <a:ext cx="5118100" cy="6019800"/>
          </a:xfrm>
          <a:prstGeom prst="rect">
            <a:avLst/>
          </a:prstGeom>
        </p:spPr>
        <p:txBody>
          <a:bodyPr anchor="t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Types</a:t>
            </a:r>
            <a:endParaRPr sz="34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Fields</a:t>
            </a:r>
            <a:endParaRPr sz="3400">
              <a:solidFill>
                <a:srgbClr val="72675A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Priority</a:t>
            </a:r>
            <a:endParaRPr sz="34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Workflow</a:t>
            </a:r>
            <a:endParaRPr sz="34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Search</a:t>
            </a:r>
          </a:p>
        </p:txBody>
      </p:sp>
      <p:pic>
        <p:nvPicPr>
          <p:cNvPr id="63" name="not-sure-if-critical-issue.png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531680" y="2448465"/>
            <a:ext cx="8180721" cy="61115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creen Shot 2015-08-27 at 12.47.57.png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290380" y="2250246"/>
            <a:ext cx="8180721" cy="2785868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800">
                <a:solidFill>
                  <a:srgbClr val="817463"/>
                </a:solidFill>
              </a:rPr>
              <a:t>Issue Types</a:t>
            </a:r>
          </a:p>
        </p:txBody>
      </p:sp>
      <p:sp>
        <p:nvSpPr>
          <p:cNvPr id="67" name="Shape 67"/>
          <p:cNvSpPr/>
          <p:nvPr>
            <p:ph type="body" idx="1"/>
          </p:nvPr>
        </p:nvSpPr>
        <p:spPr>
          <a:xfrm>
            <a:off x="920750" y="2698750"/>
            <a:ext cx="5118100" cy="6019800"/>
          </a:xfrm>
          <a:prstGeom prst="rect">
            <a:avLst/>
          </a:prstGeom>
        </p:spPr>
        <p:txBody>
          <a:bodyPr anchor="t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Bug</a:t>
            </a:r>
            <a:endParaRPr sz="34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Epic</a:t>
            </a:r>
            <a:endParaRPr sz="34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Task</a:t>
            </a:r>
            <a:endParaRPr sz="3400">
              <a:solidFill>
                <a:srgbClr val="72675A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Sub-Task</a:t>
            </a:r>
            <a:endParaRPr sz="34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…</a:t>
            </a:r>
            <a:endParaRPr sz="34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Story</a:t>
            </a:r>
            <a:endParaRPr sz="34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Improvement</a:t>
            </a:r>
            <a:endParaRPr sz="34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Test</a:t>
            </a:r>
            <a:endParaRPr sz="3400">
              <a:solidFill>
                <a:srgbClr val="72675A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72675A"/>
                </a:solidFill>
              </a:rPr>
              <a:t>Custom Made</a:t>
            </a:r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PhotoPortfolio">
  <a:themeElements>
    <a:clrScheme name="PhotoPortfolio">
      <a:dk1>
        <a:srgbClr val="72675A"/>
      </a:dk1>
      <a:lt1>
        <a:srgbClr val="184472"/>
      </a:lt1>
      <a:dk2>
        <a:srgbClr val="626262"/>
      </a:dk2>
      <a:lt2>
        <a:srgbClr val="C1C1C1"/>
      </a:lt2>
      <a:accent1>
        <a:srgbClr val="95ABBF"/>
      </a:accent1>
      <a:accent2>
        <a:srgbClr val="8FAC7A"/>
      </a:accent2>
      <a:accent3>
        <a:srgbClr val="C6C190"/>
      </a:accent3>
      <a:accent4>
        <a:srgbClr val="C2B18B"/>
      </a:accent4>
      <a:accent5>
        <a:srgbClr val="D9A774"/>
      </a:accent5>
      <a:accent6>
        <a:srgbClr val="B78367"/>
      </a:accent6>
      <a:hlink>
        <a:srgbClr val="0000FF"/>
      </a:hlink>
      <a:folHlink>
        <a:srgbClr val="FF00FF"/>
      </a:folHlink>
    </a:clrScheme>
    <a:fontScheme name="PhotoPortfolio">
      <a:majorFont>
        <a:latin typeface="Baskerville"/>
        <a:ea typeface="Baskerville"/>
        <a:cs typeface="Baskerville"/>
      </a:majorFont>
      <a:minorFont>
        <a:latin typeface="Cochin"/>
        <a:ea typeface="Cochin"/>
        <a:cs typeface="Cochin"/>
      </a:minorFont>
    </a:fontScheme>
    <a:fmtScheme name="Photo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38100" dir="5400000">
              <a:srgbClr val="000000">
                <a:alpha val="40000"/>
              </a:srgbClr>
            </a:outerShdw>
          </a:effectLst>
        </a:effectStyle>
        <a:effectStyle>
          <a:effectLst>
            <a:outerShdw sx="100000" sy="100000" kx="0" ky="0" algn="b" rotWithShape="0" blurRad="50800" dist="38100" dir="5400000">
              <a:srgbClr val="000000">
                <a:alpha val="40000"/>
              </a:srgbClr>
            </a:outerShdw>
          </a:effectLst>
        </a:effectStyle>
        <a:effectStyle>
          <a:effectLst>
            <a:outerShdw sx="100000" sy="100000" kx="0" ky="0" algn="b" rotWithShape="0" blurRad="50800" dist="38100" dir="5400000">
              <a:srgbClr val="000000">
                <a:alpha val="4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38100" dir="5400000">
            <a:srgbClr val="000000">
              <a:alpha val="4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515151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72675A"/>
            </a:solidFill>
            <a:effectLst/>
            <a:uFillTx/>
            <a:latin typeface="+mj-lt"/>
            <a:ea typeface="+mj-ea"/>
            <a:cs typeface="+mj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PhotoPortfolio">
  <a:themeElements>
    <a:clrScheme name="PhotoPortfolio">
      <a:dk1>
        <a:srgbClr val="000000"/>
      </a:dk1>
      <a:lt1>
        <a:srgbClr val="FFFFFF"/>
      </a:lt1>
      <a:dk2>
        <a:srgbClr val="626262"/>
      </a:dk2>
      <a:lt2>
        <a:srgbClr val="C1C1C1"/>
      </a:lt2>
      <a:accent1>
        <a:srgbClr val="95ABBF"/>
      </a:accent1>
      <a:accent2>
        <a:srgbClr val="8FAC7A"/>
      </a:accent2>
      <a:accent3>
        <a:srgbClr val="C6C190"/>
      </a:accent3>
      <a:accent4>
        <a:srgbClr val="C2B18B"/>
      </a:accent4>
      <a:accent5>
        <a:srgbClr val="D9A774"/>
      </a:accent5>
      <a:accent6>
        <a:srgbClr val="B78367"/>
      </a:accent6>
      <a:hlink>
        <a:srgbClr val="0000FF"/>
      </a:hlink>
      <a:folHlink>
        <a:srgbClr val="FF00FF"/>
      </a:folHlink>
    </a:clrScheme>
    <a:fontScheme name="PhotoPortfolio">
      <a:majorFont>
        <a:latin typeface="Baskerville"/>
        <a:ea typeface="Baskerville"/>
        <a:cs typeface="Baskerville"/>
      </a:majorFont>
      <a:minorFont>
        <a:latin typeface="Cochin"/>
        <a:ea typeface="Cochin"/>
        <a:cs typeface="Cochin"/>
      </a:minorFont>
    </a:fontScheme>
    <a:fmtScheme name="Photo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38100" dir="5400000">
              <a:srgbClr val="000000">
                <a:alpha val="40000"/>
              </a:srgbClr>
            </a:outerShdw>
          </a:effectLst>
        </a:effectStyle>
        <a:effectStyle>
          <a:effectLst>
            <a:outerShdw sx="100000" sy="100000" kx="0" ky="0" algn="b" rotWithShape="0" blurRad="50800" dist="38100" dir="5400000">
              <a:srgbClr val="000000">
                <a:alpha val="40000"/>
              </a:srgbClr>
            </a:outerShdw>
          </a:effectLst>
        </a:effectStyle>
        <a:effectStyle>
          <a:effectLst>
            <a:outerShdw sx="100000" sy="100000" kx="0" ky="0" algn="b" rotWithShape="0" blurRad="50800" dist="38100" dir="5400000">
              <a:srgbClr val="000000">
                <a:alpha val="4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38100" dir="5400000">
            <a:srgbClr val="000000">
              <a:alpha val="4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515151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72675A"/>
            </a:solidFill>
            <a:effectLst/>
            <a:uFillTx/>
            <a:latin typeface="+mj-lt"/>
            <a:ea typeface="+mj-ea"/>
            <a:cs typeface="+mj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